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9" r:id="rId8"/>
    <p:sldId id="261" r:id="rId9"/>
    <p:sldId id="271" r:id="rId10"/>
    <p:sldId id="270" r:id="rId11"/>
    <p:sldId id="273" r:id="rId12"/>
    <p:sldId id="272" r:id="rId13"/>
    <p:sldId id="264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BF99F-6A0E-4F2C-8CE4-42AE0C08B485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A4869C7-9DEC-487E-857C-1A716D39C67A}">
      <dgm:prSet phldrT="[Texto]" custT="1"/>
      <dgm:spPr/>
      <dgm:t>
        <a:bodyPr/>
        <a:lstStyle/>
        <a:p>
          <a:r>
            <a:rPr lang="es-ES" sz="2400" dirty="0" smtClean="0"/>
            <a:t>Storage</a:t>
          </a:r>
          <a:endParaRPr lang="es-ES" sz="2400" dirty="0"/>
        </a:p>
      </dgm:t>
    </dgm:pt>
    <dgm:pt modelId="{EA20A1BB-B2E3-48AF-BBBB-956B2E957059}" type="parTrans" cxnId="{94FB2C49-6347-4977-8F7C-CE4EAF830ACC}">
      <dgm:prSet/>
      <dgm:spPr/>
      <dgm:t>
        <a:bodyPr/>
        <a:lstStyle/>
        <a:p>
          <a:endParaRPr lang="es-ES"/>
        </a:p>
      </dgm:t>
    </dgm:pt>
    <dgm:pt modelId="{84A20E87-E519-49F4-8E25-296D04F8D458}" type="sibTrans" cxnId="{94FB2C49-6347-4977-8F7C-CE4EAF830ACC}">
      <dgm:prSet/>
      <dgm:spPr/>
      <dgm:t>
        <a:bodyPr/>
        <a:lstStyle/>
        <a:p>
          <a:endParaRPr lang="es-ES"/>
        </a:p>
      </dgm:t>
    </dgm:pt>
    <dgm:pt modelId="{ABF2F7C8-477E-40BE-8BBC-8D607854A0FB}">
      <dgm:prSet phldrT="[Texto]" custT="1"/>
      <dgm:spPr/>
      <dgm:t>
        <a:bodyPr/>
        <a:lstStyle/>
        <a:p>
          <a:pPr algn="r"/>
          <a:r>
            <a:rPr lang="es-ES" sz="1800" dirty="0" smtClean="0"/>
            <a:t>Store </a:t>
          </a:r>
          <a:r>
            <a:rPr lang="es-ES" sz="1800" dirty="0" err="1" smtClean="0"/>
            <a:t>content</a:t>
          </a:r>
          <a:r>
            <a:rPr lang="es-ES" sz="1800" dirty="0" smtClean="0"/>
            <a:t> &amp; </a:t>
          </a:r>
          <a:r>
            <a:rPr lang="es-ES" sz="1800" dirty="0" err="1" smtClean="0"/>
            <a:t>user</a:t>
          </a:r>
          <a:r>
            <a:rPr lang="es-ES" sz="1800" dirty="0" smtClean="0"/>
            <a:t> input</a:t>
          </a:r>
          <a:endParaRPr lang="es-ES" sz="1800" dirty="0"/>
        </a:p>
      </dgm:t>
    </dgm:pt>
    <dgm:pt modelId="{7BE23F72-6745-4E94-9950-35BF572A77D3}" type="parTrans" cxnId="{E6CBF54C-10E3-4F33-8565-F820A8BD6776}">
      <dgm:prSet/>
      <dgm:spPr/>
      <dgm:t>
        <a:bodyPr/>
        <a:lstStyle/>
        <a:p>
          <a:endParaRPr lang="es-ES"/>
        </a:p>
      </dgm:t>
    </dgm:pt>
    <dgm:pt modelId="{0DC14628-5BFC-4E35-96F3-80A7CDF55E24}" type="sibTrans" cxnId="{E6CBF54C-10E3-4F33-8565-F820A8BD6776}">
      <dgm:prSet/>
      <dgm:spPr/>
      <dgm:t>
        <a:bodyPr/>
        <a:lstStyle/>
        <a:p>
          <a:endParaRPr lang="es-ES"/>
        </a:p>
      </dgm:t>
    </dgm:pt>
    <dgm:pt modelId="{2337E1C6-2523-4D1B-B9F6-D866A7AF2D0F}">
      <dgm:prSet phldrT="[Texto]" custT="1"/>
      <dgm:spPr/>
      <dgm:t>
        <a:bodyPr/>
        <a:lstStyle/>
        <a:p>
          <a:r>
            <a:rPr lang="es-ES" sz="2400" dirty="0" err="1" smtClean="0"/>
            <a:t>Template</a:t>
          </a:r>
          <a:endParaRPr lang="es-ES" sz="2400" dirty="0"/>
        </a:p>
      </dgm:t>
    </dgm:pt>
    <dgm:pt modelId="{F1E378B1-2104-4C46-9BE7-137C3796E64B}" type="parTrans" cxnId="{50A58AA8-EBC4-4E2B-B516-903DD625CB8D}">
      <dgm:prSet/>
      <dgm:spPr/>
      <dgm:t>
        <a:bodyPr/>
        <a:lstStyle/>
        <a:p>
          <a:endParaRPr lang="es-ES"/>
        </a:p>
      </dgm:t>
    </dgm:pt>
    <dgm:pt modelId="{D656B4E7-78A3-4836-A2C4-019D78A72BCA}" type="sibTrans" cxnId="{50A58AA8-EBC4-4E2B-B516-903DD625CB8D}">
      <dgm:prSet/>
      <dgm:spPr/>
      <dgm:t>
        <a:bodyPr/>
        <a:lstStyle/>
        <a:p>
          <a:endParaRPr lang="es-ES"/>
        </a:p>
      </dgm:t>
    </dgm:pt>
    <dgm:pt modelId="{88F71DCB-3497-4F1D-9FA8-DAC2F8337B10}">
      <dgm:prSet phldrT="[Texto]" custT="1"/>
      <dgm:spPr/>
      <dgm:t>
        <a:bodyPr/>
        <a:lstStyle/>
        <a:p>
          <a:pPr algn="r"/>
          <a:r>
            <a:rPr lang="es-ES" sz="1800" dirty="0" err="1" smtClean="0"/>
            <a:t>Ease</a:t>
          </a:r>
          <a:r>
            <a:rPr lang="es-ES" sz="1800" dirty="0" smtClean="0"/>
            <a:t> Management</a:t>
          </a:r>
          <a:endParaRPr lang="es-ES" sz="1800" dirty="0"/>
        </a:p>
      </dgm:t>
    </dgm:pt>
    <dgm:pt modelId="{C0D913B2-BF6C-4556-ACA0-7DAC2FD2E759}" type="parTrans" cxnId="{6935C71F-7731-47C1-99DB-006036923F44}">
      <dgm:prSet/>
      <dgm:spPr/>
      <dgm:t>
        <a:bodyPr/>
        <a:lstStyle/>
        <a:p>
          <a:endParaRPr lang="es-ES"/>
        </a:p>
      </dgm:t>
    </dgm:pt>
    <dgm:pt modelId="{5C155A97-1B4A-4015-AB60-8E97D1599941}" type="sibTrans" cxnId="{6935C71F-7731-47C1-99DB-006036923F44}">
      <dgm:prSet/>
      <dgm:spPr/>
      <dgm:t>
        <a:bodyPr/>
        <a:lstStyle/>
        <a:p>
          <a:endParaRPr lang="es-ES"/>
        </a:p>
      </dgm:t>
    </dgm:pt>
    <dgm:pt modelId="{EC8991C2-164A-4B84-81A1-AE1CD251EB6E}">
      <dgm:prSet phldrT="[Texto]" custT="1"/>
      <dgm:spPr/>
      <dgm:t>
        <a:bodyPr/>
        <a:lstStyle/>
        <a:p>
          <a:pPr algn="r"/>
          <a:r>
            <a:rPr lang="es-ES" sz="1600" dirty="0" err="1" smtClean="0"/>
            <a:t>Interaction</a:t>
          </a:r>
          <a:r>
            <a:rPr lang="es-ES" sz="1600" dirty="0" smtClean="0"/>
            <a:t> </a:t>
          </a:r>
          <a:r>
            <a:rPr lang="es-ES" sz="1600" dirty="0" err="1" smtClean="0"/>
            <a:t>with</a:t>
          </a:r>
          <a:r>
            <a:rPr lang="es-ES" sz="1600" dirty="0" smtClean="0"/>
            <a:t> </a:t>
          </a:r>
          <a:r>
            <a:rPr lang="es-ES" sz="1600" dirty="0" err="1" smtClean="0"/>
            <a:t>the</a:t>
          </a:r>
          <a:r>
            <a:rPr lang="es-ES" sz="1600" dirty="0" smtClean="0"/>
            <a:t> </a:t>
          </a:r>
          <a:r>
            <a:rPr lang="es-ES" sz="1600" dirty="0" err="1" smtClean="0"/>
            <a:t>platform</a:t>
          </a:r>
          <a:r>
            <a:rPr lang="es-ES" sz="1600" dirty="0" smtClean="0"/>
            <a:t> &amp; </a:t>
          </a:r>
          <a:r>
            <a:rPr lang="es-ES" sz="1600" dirty="0" err="1" smtClean="0"/>
            <a:t>other</a:t>
          </a:r>
          <a:r>
            <a:rPr lang="es-ES" sz="1600" dirty="0" smtClean="0"/>
            <a:t> </a:t>
          </a:r>
          <a:r>
            <a:rPr lang="es-ES" sz="1600" dirty="0" err="1" smtClean="0"/>
            <a:t>XBlocks</a:t>
          </a:r>
          <a:endParaRPr lang="es-ES" sz="1600" dirty="0"/>
        </a:p>
      </dgm:t>
    </dgm:pt>
    <dgm:pt modelId="{7A112145-9880-45E4-8880-D21F753812DF}" type="parTrans" cxnId="{F272FA0A-410B-4150-A00E-A8D63203D9C0}">
      <dgm:prSet/>
      <dgm:spPr/>
      <dgm:t>
        <a:bodyPr/>
        <a:lstStyle/>
        <a:p>
          <a:endParaRPr lang="es-ES"/>
        </a:p>
      </dgm:t>
    </dgm:pt>
    <dgm:pt modelId="{46C25DA3-DF27-4D28-9557-704636D24887}" type="sibTrans" cxnId="{F272FA0A-410B-4150-A00E-A8D63203D9C0}">
      <dgm:prSet/>
      <dgm:spPr/>
      <dgm:t>
        <a:bodyPr/>
        <a:lstStyle/>
        <a:p>
          <a:endParaRPr lang="es-ES"/>
        </a:p>
      </dgm:t>
    </dgm:pt>
    <dgm:pt modelId="{0DDA55CC-2F86-4856-A09A-7CCFF4F6EC90}">
      <dgm:prSet phldrT="[Texto]" custT="1"/>
      <dgm:spPr/>
      <dgm:t>
        <a:bodyPr/>
        <a:lstStyle/>
        <a:p>
          <a:r>
            <a:rPr lang="es-ES" sz="2400" dirty="0" err="1" smtClean="0"/>
            <a:t>Interaction</a:t>
          </a:r>
          <a:endParaRPr lang="es-ES" sz="2400" dirty="0"/>
        </a:p>
      </dgm:t>
    </dgm:pt>
    <dgm:pt modelId="{96BFDAF4-C755-4684-A022-15D061ADB198}" type="parTrans" cxnId="{E7BF54E3-34BE-4BB7-9906-3D45A485BCAD}">
      <dgm:prSet/>
      <dgm:spPr/>
      <dgm:t>
        <a:bodyPr/>
        <a:lstStyle/>
        <a:p>
          <a:endParaRPr lang="es-ES"/>
        </a:p>
      </dgm:t>
    </dgm:pt>
    <dgm:pt modelId="{718D9D7D-3FF5-4C1F-AF64-ABEA1FE88674}" type="sibTrans" cxnId="{E7BF54E3-34BE-4BB7-9906-3D45A485BCAD}">
      <dgm:prSet/>
      <dgm:spPr/>
      <dgm:t>
        <a:bodyPr/>
        <a:lstStyle/>
        <a:p>
          <a:endParaRPr lang="es-ES"/>
        </a:p>
      </dgm:t>
    </dgm:pt>
    <dgm:pt modelId="{9B0570B2-9501-41E4-B621-A48DC602DDE7}" type="pres">
      <dgm:prSet presAssocID="{CDEBF99F-6A0E-4F2C-8CE4-42AE0C08B4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7B046C-676A-4E3C-840B-F24EFBB1F4A6}" type="pres">
      <dgm:prSet presAssocID="{0DDA55CC-2F86-4856-A09A-7CCFF4F6EC90}" presName="Name8" presStyleCnt="0"/>
      <dgm:spPr/>
    </dgm:pt>
    <dgm:pt modelId="{1561B83B-F9D7-4C12-915A-3A2F361755DB}" type="pres">
      <dgm:prSet presAssocID="{0DDA55CC-2F86-4856-A09A-7CCFF4F6EC90}" presName="acctBkgd" presStyleLbl="alignAcc1" presStyleIdx="0" presStyleCnt="3"/>
      <dgm:spPr/>
      <dgm:t>
        <a:bodyPr/>
        <a:lstStyle/>
        <a:p>
          <a:endParaRPr lang="es-ES"/>
        </a:p>
      </dgm:t>
    </dgm:pt>
    <dgm:pt modelId="{8D330AC3-DAB3-4A28-B183-A647DCABB8CE}" type="pres">
      <dgm:prSet presAssocID="{0DDA55CC-2F86-4856-A09A-7CCFF4F6EC90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099A3-F31D-48B0-B5DF-91E2470C39A8}" type="pres">
      <dgm:prSet presAssocID="{0DDA55CC-2F86-4856-A09A-7CCFF4F6EC9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EBD994-4E86-441C-A8F2-6BC598A6C7D7}" type="pres">
      <dgm:prSet presAssocID="{0DDA55CC-2F86-4856-A09A-7CCFF4F6EC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FC65A5-789D-4EBB-AC1A-AD3901881513}" type="pres">
      <dgm:prSet presAssocID="{AA4869C7-9DEC-487E-857C-1A716D39C67A}" presName="Name8" presStyleCnt="0"/>
      <dgm:spPr/>
    </dgm:pt>
    <dgm:pt modelId="{6A09EBBF-BC3C-46C6-BD91-B54E673F6710}" type="pres">
      <dgm:prSet presAssocID="{AA4869C7-9DEC-487E-857C-1A716D39C67A}" presName="acctBkgd" presStyleLbl="alignAcc1" presStyleIdx="1" presStyleCnt="3"/>
      <dgm:spPr/>
      <dgm:t>
        <a:bodyPr/>
        <a:lstStyle/>
        <a:p>
          <a:endParaRPr lang="es-ES"/>
        </a:p>
      </dgm:t>
    </dgm:pt>
    <dgm:pt modelId="{29781B2C-7E66-4C3A-B0AC-36726330D072}" type="pres">
      <dgm:prSet presAssocID="{AA4869C7-9DEC-487E-857C-1A716D39C67A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2A22B7-B680-4D7C-8692-29D5D9646A63}" type="pres">
      <dgm:prSet presAssocID="{AA4869C7-9DEC-487E-857C-1A716D39C67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0A7EFF-D468-45DD-BDD8-290036A8144F}" type="pres">
      <dgm:prSet presAssocID="{AA4869C7-9DEC-487E-857C-1A716D39C6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966269-7184-4847-AB2F-82DE27EF56A5}" type="pres">
      <dgm:prSet presAssocID="{2337E1C6-2523-4D1B-B9F6-D866A7AF2D0F}" presName="Name8" presStyleCnt="0"/>
      <dgm:spPr/>
    </dgm:pt>
    <dgm:pt modelId="{6C9048BC-BE17-42BC-99C6-439ABA7C16EB}" type="pres">
      <dgm:prSet presAssocID="{2337E1C6-2523-4D1B-B9F6-D866A7AF2D0F}" presName="acctBkgd" presStyleLbl="alignAcc1" presStyleIdx="2" presStyleCnt="3"/>
      <dgm:spPr/>
      <dgm:t>
        <a:bodyPr/>
        <a:lstStyle/>
        <a:p>
          <a:endParaRPr lang="es-ES"/>
        </a:p>
      </dgm:t>
    </dgm:pt>
    <dgm:pt modelId="{67EEDC2F-F689-4223-AE91-F48E36619673}" type="pres">
      <dgm:prSet presAssocID="{2337E1C6-2523-4D1B-B9F6-D866A7AF2D0F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C2A1FC-3D74-41E4-908E-7EE7629AD572}" type="pres">
      <dgm:prSet presAssocID="{2337E1C6-2523-4D1B-B9F6-D866A7AF2D0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C06B0-3E04-4664-9BC9-4856F822A952}" type="pres">
      <dgm:prSet presAssocID="{2337E1C6-2523-4D1B-B9F6-D866A7AF2D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9FC54D-191E-4875-A090-80DB1FEE4560}" type="presOf" srcId="{AA4869C7-9DEC-487E-857C-1A716D39C67A}" destId="{1D2A22B7-B680-4D7C-8692-29D5D9646A63}" srcOrd="0" destOrd="0" presId="urn:microsoft.com/office/officeart/2005/8/layout/pyramid1"/>
    <dgm:cxn modelId="{C24330DD-F1EB-4FCD-AEC9-751A6D49A695}" type="presOf" srcId="{ABF2F7C8-477E-40BE-8BBC-8D607854A0FB}" destId="{6A09EBBF-BC3C-46C6-BD91-B54E673F6710}" srcOrd="0" destOrd="0" presId="urn:microsoft.com/office/officeart/2005/8/layout/pyramid1"/>
    <dgm:cxn modelId="{68D6C573-CB5E-4388-96A0-BBD0C9BAFD5B}" type="presOf" srcId="{EC8991C2-164A-4B84-81A1-AE1CD251EB6E}" destId="{1561B83B-F9D7-4C12-915A-3A2F361755DB}" srcOrd="0" destOrd="0" presId="urn:microsoft.com/office/officeart/2005/8/layout/pyramid1"/>
    <dgm:cxn modelId="{D2984E47-6639-4C9A-B628-E1AFD53401B4}" type="presOf" srcId="{88F71DCB-3497-4F1D-9FA8-DAC2F8337B10}" destId="{67EEDC2F-F689-4223-AE91-F48E36619673}" srcOrd="1" destOrd="0" presId="urn:microsoft.com/office/officeart/2005/8/layout/pyramid1"/>
    <dgm:cxn modelId="{074FCB6D-2437-4424-843D-624861A4AA8C}" type="presOf" srcId="{0DDA55CC-2F86-4856-A09A-7CCFF4F6EC90}" destId="{C8EBD994-4E86-441C-A8F2-6BC598A6C7D7}" srcOrd="1" destOrd="0" presId="urn:microsoft.com/office/officeart/2005/8/layout/pyramid1"/>
    <dgm:cxn modelId="{E7BF54E3-34BE-4BB7-9906-3D45A485BCAD}" srcId="{CDEBF99F-6A0E-4F2C-8CE4-42AE0C08B485}" destId="{0DDA55CC-2F86-4856-A09A-7CCFF4F6EC90}" srcOrd="0" destOrd="0" parTransId="{96BFDAF4-C755-4684-A022-15D061ADB198}" sibTransId="{718D9D7D-3FF5-4C1F-AF64-ABEA1FE88674}"/>
    <dgm:cxn modelId="{F272FA0A-410B-4150-A00E-A8D63203D9C0}" srcId="{0DDA55CC-2F86-4856-A09A-7CCFF4F6EC90}" destId="{EC8991C2-164A-4B84-81A1-AE1CD251EB6E}" srcOrd="0" destOrd="0" parTransId="{7A112145-9880-45E4-8880-D21F753812DF}" sibTransId="{46C25DA3-DF27-4D28-9557-704636D24887}"/>
    <dgm:cxn modelId="{73B36DAC-CE48-411E-A799-E49D44257722}" type="presOf" srcId="{ABF2F7C8-477E-40BE-8BBC-8D607854A0FB}" destId="{29781B2C-7E66-4C3A-B0AC-36726330D072}" srcOrd="1" destOrd="0" presId="urn:microsoft.com/office/officeart/2005/8/layout/pyramid1"/>
    <dgm:cxn modelId="{5260C8A5-3A7E-4562-991F-6B2690CE23A1}" type="presOf" srcId="{0DDA55CC-2F86-4856-A09A-7CCFF4F6EC90}" destId="{932099A3-F31D-48B0-B5DF-91E2470C39A8}" srcOrd="0" destOrd="0" presId="urn:microsoft.com/office/officeart/2005/8/layout/pyramid1"/>
    <dgm:cxn modelId="{E6CBF54C-10E3-4F33-8565-F820A8BD6776}" srcId="{AA4869C7-9DEC-487E-857C-1A716D39C67A}" destId="{ABF2F7C8-477E-40BE-8BBC-8D607854A0FB}" srcOrd="0" destOrd="0" parTransId="{7BE23F72-6745-4E94-9950-35BF572A77D3}" sibTransId="{0DC14628-5BFC-4E35-96F3-80A7CDF55E24}"/>
    <dgm:cxn modelId="{86A2818F-01E6-43F1-B869-6933BF5975C3}" type="presOf" srcId="{2337E1C6-2523-4D1B-B9F6-D866A7AF2D0F}" destId="{E81C06B0-3E04-4664-9BC9-4856F822A952}" srcOrd="1" destOrd="0" presId="urn:microsoft.com/office/officeart/2005/8/layout/pyramid1"/>
    <dgm:cxn modelId="{94FB2C49-6347-4977-8F7C-CE4EAF830ACC}" srcId="{CDEBF99F-6A0E-4F2C-8CE4-42AE0C08B485}" destId="{AA4869C7-9DEC-487E-857C-1A716D39C67A}" srcOrd="1" destOrd="0" parTransId="{EA20A1BB-B2E3-48AF-BBBB-956B2E957059}" sibTransId="{84A20E87-E519-49F4-8E25-296D04F8D458}"/>
    <dgm:cxn modelId="{F8BC6808-6F98-47DC-8E93-60C7D4E5435A}" type="presOf" srcId="{88F71DCB-3497-4F1D-9FA8-DAC2F8337B10}" destId="{6C9048BC-BE17-42BC-99C6-439ABA7C16EB}" srcOrd="0" destOrd="0" presId="urn:microsoft.com/office/officeart/2005/8/layout/pyramid1"/>
    <dgm:cxn modelId="{0530B8F8-1260-416B-B63D-346919F614BF}" type="presOf" srcId="{AA4869C7-9DEC-487E-857C-1A716D39C67A}" destId="{AE0A7EFF-D468-45DD-BDD8-290036A8144F}" srcOrd="1" destOrd="0" presId="urn:microsoft.com/office/officeart/2005/8/layout/pyramid1"/>
    <dgm:cxn modelId="{BE2F5DDB-6589-4806-B652-3102DE901AB2}" type="presOf" srcId="{2337E1C6-2523-4D1B-B9F6-D866A7AF2D0F}" destId="{A9C2A1FC-3D74-41E4-908E-7EE7629AD572}" srcOrd="0" destOrd="0" presId="urn:microsoft.com/office/officeart/2005/8/layout/pyramid1"/>
    <dgm:cxn modelId="{16BF5403-2734-495F-80E8-AFA46C6913EE}" type="presOf" srcId="{EC8991C2-164A-4B84-81A1-AE1CD251EB6E}" destId="{8D330AC3-DAB3-4A28-B183-A647DCABB8CE}" srcOrd="1" destOrd="0" presId="urn:microsoft.com/office/officeart/2005/8/layout/pyramid1"/>
    <dgm:cxn modelId="{6935C71F-7731-47C1-99DB-006036923F44}" srcId="{2337E1C6-2523-4D1B-B9F6-D866A7AF2D0F}" destId="{88F71DCB-3497-4F1D-9FA8-DAC2F8337B10}" srcOrd="0" destOrd="0" parTransId="{C0D913B2-BF6C-4556-ACA0-7DAC2FD2E759}" sibTransId="{5C155A97-1B4A-4015-AB60-8E97D1599941}"/>
    <dgm:cxn modelId="{50A58AA8-EBC4-4E2B-B516-903DD625CB8D}" srcId="{CDEBF99F-6A0E-4F2C-8CE4-42AE0C08B485}" destId="{2337E1C6-2523-4D1B-B9F6-D866A7AF2D0F}" srcOrd="2" destOrd="0" parTransId="{F1E378B1-2104-4C46-9BE7-137C3796E64B}" sibTransId="{D656B4E7-78A3-4836-A2C4-019D78A72BCA}"/>
    <dgm:cxn modelId="{9BF426FC-7253-4757-969A-9FE667D77B6D}" type="presOf" srcId="{CDEBF99F-6A0E-4F2C-8CE4-42AE0C08B485}" destId="{9B0570B2-9501-41E4-B621-A48DC602DDE7}" srcOrd="0" destOrd="0" presId="urn:microsoft.com/office/officeart/2005/8/layout/pyramid1"/>
    <dgm:cxn modelId="{0BE6A4E6-F24D-47BC-9C3C-C10B67C2FDF5}" type="presParOf" srcId="{9B0570B2-9501-41E4-B621-A48DC602DDE7}" destId="{817B046C-676A-4E3C-840B-F24EFBB1F4A6}" srcOrd="0" destOrd="0" presId="urn:microsoft.com/office/officeart/2005/8/layout/pyramid1"/>
    <dgm:cxn modelId="{7D204E22-4B40-4F63-8F70-D43673BAA332}" type="presParOf" srcId="{817B046C-676A-4E3C-840B-F24EFBB1F4A6}" destId="{1561B83B-F9D7-4C12-915A-3A2F361755DB}" srcOrd="0" destOrd="0" presId="urn:microsoft.com/office/officeart/2005/8/layout/pyramid1"/>
    <dgm:cxn modelId="{5BEA0136-2E12-49EC-ABDB-8432E2F4BE7C}" type="presParOf" srcId="{817B046C-676A-4E3C-840B-F24EFBB1F4A6}" destId="{8D330AC3-DAB3-4A28-B183-A647DCABB8CE}" srcOrd="1" destOrd="0" presId="urn:microsoft.com/office/officeart/2005/8/layout/pyramid1"/>
    <dgm:cxn modelId="{D5E1595F-E3D3-4707-99A5-5C4B879B7F16}" type="presParOf" srcId="{817B046C-676A-4E3C-840B-F24EFBB1F4A6}" destId="{932099A3-F31D-48B0-B5DF-91E2470C39A8}" srcOrd="2" destOrd="0" presId="urn:microsoft.com/office/officeart/2005/8/layout/pyramid1"/>
    <dgm:cxn modelId="{27F866F0-50A7-42FC-AE71-68AE34520A03}" type="presParOf" srcId="{817B046C-676A-4E3C-840B-F24EFBB1F4A6}" destId="{C8EBD994-4E86-441C-A8F2-6BC598A6C7D7}" srcOrd="3" destOrd="0" presId="urn:microsoft.com/office/officeart/2005/8/layout/pyramid1"/>
    <dgm:cxn modelId="{39645755-BE5C-498F-A550-DA983746CCF6}" type="presParOf" srcId="{9B0570B2-9501-41E4-B621-A48DC602DDE7}" destId="{56FC65A5-789D-4EBB-AC1A-AD3901881513}" srcOrd="1" destOrd="0" presId="urn:microsoft.com/office/officeart/2005/8/layout/pyramid1"/>
    <dgm:cxn modelId="{4E4716AB-92D5-44CB-9CDE-C6074FD633E0}" type="presParOf" srcId="{56FC65A5-789D-4EBB-AC1A-AD3901881513}" destId="{6A09EBBF-BC3C-46C6-BD91-B54E673F6710}" srcOrd="0" destOrd="0" presId="urn:microsoft.com/office/officeart/2005/8/layout/pyramid1"/>
    <dgm:cxn modelId="{BF352B02-F3C1-4781-92F1-7A0588C94477}" type="presParOf" srcId="{56FC65A5-789D-4EBB-AC1A-AD3901881513}" destId="{29781B2C-7E66-4C3A-B0AC-36726330D072}" srcOrd="1" destOrd="0" presId="urn:microsoft.com/office/officeart/2005/8/layout/pyramid1"/>
    <dgm:cxn modelId="{42A2A53D-5339-4CC5-9091-5F29C3E401C2}" type="presParOf" srcId="{56FC65A5-789D-4EBB-AC1A-AD3901881513}" destId="{1D2A22B7-B680-4D7C-8692-29D5D9646A63}" srcOrd="2" destOrd="0" presId="urn:microsoft.com/office/officeart/2005/8/layout/pyramid1"/>
    <dgm:cxn modelId="{CEE0F71C-3735-4E05-8229-EEEB66608D15}" type="presParOf" srcId="{56FC65A5-789D-4EBB-AC1A-AD3901881513}" destId="{AE0A7EFF-D468-45DD-BDD8-290036A8144F}" srcOrd="3" destOrd="0" presId="urn:microsoft.com/office/officeart/2005/8/layout/pyramid1"/>
    <dgm:cxn modelId="{297FFCF4-AE59-453B-86BB-1282E8BDB57E}" type="presParOf" srcId="{9B0570B2-9501-41E4-B621-A48DC602DDE7}" destId="{95966269-7184-4847-AB2F-82DE27EF56A5}" srcOrd="2" destOrd="0" presId="urn:microsoft.com/office/officeart/2005/8/layout/pyramid1"/>
    <dgm:cxn modelId="{33213AE0-1D20-4EEF-B8D3-B8C79E593740}" type="presParOf" srcId="{95966269-7184-4847-AB2F-82DE27EF56A5}" destId="{6C9048BC-BE17-42BC-99C6-439ABA7C16EB}" srcOrd="0" destOrd="0" presId="urn:microsoft.com/office/officeart/2005/8/layout/pyramid1"/>
    <dgm:cxn modelId="{FC66B8E1-F373-4651-A333-2449B18EC120}" type="presParOf" srcId="{95966269-7184-4847-AB2F-82DE27EF56A5}" destId="{67EEDC2F-F689-4223-AE91-F48E36619673}" srcOrd="1" destOrd="0" presId="urn:microsoft.com/office/officeart/2005/8/layout/pyramid1"/>
    <dgm:cxn modelId="{68D634E7-6DA2-459F-B76D-2CCBB9064BF7}" type="presParOf" srcId="{95966269-7184-4847-AB2F-82DE27EF56A5}" destId="{A9C2A1FC-3D74-41E4-908E-7EE7629AD572}" srcOrd="2" destOrd="0" presId="urn:microsoft.com/office/officeart/2005/8/layout/pyramid1"/>
    <dgm:cxn modelId="{7504E890-6661-4F02-8EE8-7F8F3FF67845}" type="presParOf" srcId="{95966269-7184-4847-AB2F-82DE27EF56A5}" destId="{E81C06B0-3E04-4664-9BC9-4856F822A952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BF99F-6A0E-4F2C-8CE4-42AE0C08B485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A4869C7-9DEC-487E-857C-1A716D39C67A}">
      <dgm:prSet phldrT="[Texto]" custT="1"/>
      <dgm:spPr/>
      <dgm:t>
        <a:bodyPr/>
        <a:lstStyle/>
        <a:p>
          <a:r>
            <a:rPr lang="es-ES" sz="2400" dirty="0" smtClean="0"/>
            <a:t>Storage</a:t>
          </a:r>
          <a:endParaRPr lang="es-ES" sz="2400" dirty="0"/>
        </a:p>
      </dgm:t>
    </dgm:pt>
    <dgm:pt modelId="{EA20A1BB-B2E3-48AF-BBBB-956B2E957059}" type="parTrans" cxnId="{94FB2C49-6347-4977-8F7C-CE4EAF830ACC}">
      <dgm:prSet/>
      <dgm:spPr/>
      <dgm:t>
        <a:bodyPr/>
        <a:lstStyle/>
        <a:p>
          <a:endParaRPr lang="es-ES"/>
        </a:p>
      </dgm:t>
    </dgm:pt>
    <dgm:pt modelId="{84A20E87-E519-49F4-8E25-296D04F8D458}" type="sibTrans" cxnId="{94FB2C49-6347-4977-8F7C-CE4EAF830ACC}">
      <dgm:prSet/>
      <dgm:spPr/>
      <dgm:t>
        <a:bodyPr/>
        <a:lstStyle/>
        <a:p>
          <a:endParaRPr lang="es-ES"/>
        </a:p>
      </dgm:t>
    </dgm:pt>
    <dgm:pt modelId="{ABF2F7C8-477E-40BE-8BBC-8D607854A0FB}">
      <dgm:prSet phldrT="[Texto]" custT="1"/>
      <dgm:spPr/>
      <dgm:t>
        <a:bodyPr/>
        <a:lstStyle/>
        <a:p>
          <a:pPr algn="r"/>
          <a:r>
            <a:rPr lang="es-ES" sz="1800" dirty="0" smtClean="0"/>
            <a:t>CDF (</a:t>
          </a:r>
          <a:r>
            <a:rPr lang="es-ES" sz="1800" dirty="0" err="1" smtClean="0"/>
            <a:t>Mathematica</a:t>
          </a:r>
          <a:r>
            <a:rPr lang="es-ES" sz="1800" dirty="0" smtClean="0"/>
            <a:t>) </a:t>
          </a:r>
          <a:r>
            <a:rPr lang="es-ES" sz="1800" dirty="0" err="1" smtClean="0"/>
            <a:t>viewer</a:t>
          </a:r>
          <a:endParaRPr lang="es-ES" sz="1800" dirty="0"/>
        </a:p>
      </dgm:t>
    </dgm:pt>
    <dgm:pt modelId="{7BE23F72-6745-4E94-9950-35BF572A77D3}" type="parTrans" cxnId="{E6CBF54C-10E3-4F33-8565-F820A8BD6776}">
      <dgm:prSet/>
      <dgm:spPr/>
      <dgm:t>
        <a:bodyPr/>
        <a:lstStyle/>
        <a:p>
          <a:endParaRPr lang="es-ES"/>
        </a:p>
      </dgm:t>
    </dgm:pt>
    <dgm:pt modelId="{0DC14628-5BFC-4E35-96F3-80A7CDF55E24}" type="sibTrans" cxnId="{E6CBF54C-10E3-4F33-8565-F820A8BD6776}">
      <dgm:prSet/>
      <dgm:spPr/>
      <dgm:t>
        <a:bodyPr/>
        <a:lstStyle/>
        <a:p>
          <a:endParaRPr lang="es-ES"/>
        </a:p>
      </dgm:t>
    </dgm:pt>
    <dgm:pt modelId="{2337E1C6-2523-4D1B-B9F6-D866A7AF2D0F}">
      <dgm:prSet phldrT="[Texto]" custT="1"/>
      <dgm:spPr/>
      <dgm:t>
        <a:bodyPr/>
        <a:lstStyle/>
        <a:p>
          <a:r>
            <a:rPr lang="es-ES" sz="2400" dirty="0" err="1" smtClean="0"/>
            <a:t>Template</a:t>
          </a:r>
          <a:endParaRPr lang="es-ES" sz="2400" dirty="0"/>
        </a:p>
      </dgm:t>
    </dgm:pt>
    <dgm:pt modelId="{F1E378B1-2104-4C46-9BE7-137C3796E64B}" type="parTrans" cxnId="{50A58AA8-EBC4-4E2B-B516-903DD625CB8D}">
      <dgm:prSet/>
      <dgm:spPr/>
      <dgm:t>
        <a:bodyPr/>
        <a:lstStyle/>
        <a:p>
          <a:endParaRPr lang="es-ES"/>
        </a:p>
      </dgm:t>
    </dgm:pt>
    <dgm:pt modelId="{D656B4E7-78A3-4836-A2C4-019D78A72BCA}" type="sibTrans" cxnId="{50A58AA8-EBC4-4E2B-B516-903DD625CB8D}">
      <dgm:prSet/>
      <dgm:spPr/>
      <dgm:t>
        <a:bodyPr/>
        <a:lstStyle/>
        <a:p>
          <a:endParaRPr lang="es-ES"/>
        </a:p>
      </dgm:t>
    </dgm:pt>
    <dgm:pt modelId="{88F71DCB-3497-4F1D-9FA8-DAC2F8337B10}">
      <dgm:prSet phldrT="[Texto]" custT="1"/>
      <dgm:spPr/>
      <dgm:t>
        <a:bodyPr/>
        <a:lstStyle/>
        <a:p>
          <a:pPr algn="r"/>
          <a:r>
            <a:rPr lang="es-ES" sz="1800" dirty="0" smtClean="0"/>
            <a:t>PDF </a:t>
          </a:r>
          <a:r>
            <a:rPr lang="es-ES" sz="1800" dirty="0" err="1" smtClean="0"/>
            <a:t>viewer</a:t>
          </a:r>
          <a:endParaRPr lang="es-ES" sz="1800" dirty="0"/>
        </a:p>
      </dgm:t>
    </dgm:pt>
    <dgm:pt modelId="{C0D913B2-BF6C-4556-ACA0-7DAC2FD2E759}" type="parTrans" cxnId="{6935C71F-7731-47C1-99DB-006036923F44}">
      <dgm:prSet/>
      <dgm:spPr/>
      <dgm:t>
        <a:bodyPr/>
        <a:lstStyle/>
        <a:p>
          <a:endParaRPr lang="es-ES"/>
        </a:p>
      </dgm:t>
    </dgm:pt>
    <dgm:pt modelId="{5C155A97-1B4A-4015-AB60-8E97D1599941}" type="sibTrans" cxnId="{6935C71F-7731-47C1-99DB-006036923F44}">
      <dgm:prSet/>
      <dgm:spPr/>
      <dgm:t>
        <a:bodyPr/>
        <a:lstStyle/>
        <a:p>
          <a:endParaRPr lang="es-ES"/>
        </a:p>
      </dgm:t>
    </dgm:pt>
    <dgm:pt modelId="{EC8991C2-164A-4B84-81A1-AE1CD251EB6E}">
      <dgm:prSet phldrT="[Texto]" custT="1"/>
      <dgm:spPr/>
      <dgm:t>
        <a:bodyPr/>
        <a:lstStyle/>
        <a:p>
          <a:pPr algn="r"/>
          <a:r>
            <a:rPr lang="es-ES" sz="1600" dirty="0" smtClean="0"/>
            <a:t>Paella Player (Dual Video </a:t>
          </a:r>
          <a:r>
            <a:rPr lang="es-ES" sz="1600" dirty="0" err="1" smtClean="0"/>
            <a:t>viewer</a:t>
          </a:r>
          <a:r>
            <a:rPr lang="es-ES" sz="1600" dirty="0" smtClean="0"/>
            <a:t>)</a:t>
          </a:r>
          <a:endParaRPr lang="es-ES" sz="1600" dirty="0"/>
        </a:p>
      </dgm:t>
    </dgm:pt>
    <dgm:pt modelId="{7A112145-9880-45E4-8880-D21F753812DF}" type="parTrans" cxnId="{F272FA0A-410B-4150-A00E-A8D63203D9C0}">
      <dgm:prSet/>
      <dgm:spPr/>
      <dgm:t>
        <a:bodyPr/>
        <a:lstStyle/>
        <a:p>
          <a:endParaRPr lang="es-ES"/>
        </a:p>
      </dgm:t>
    </dgm:pt>
    <dgm:pt modelId="{46C25DA3-DF27-4D28-9557-704636D24887}" type="sibTrans" cxnId="{F272FA0A-410B-4150-A00E-A8D63203D9C0}">
      <dgm:prSet/>
      <dgm:spPr/>
      <dgm:t>
        <a:bodyPr/>
        <a:lstStyle/>
        <a:p>
          <a:endParaRPr lang="es-ES"/>
        </a:p>
      </dgm:t>
    </dgm:pt>
    <dgm:pt modelId="{0DDA55CC-2F86-4856-A09A-7CCFF4F6EC90}">
      <dgm:prSet phldrT="[Texto]" custT="1"/>
      <dgm:spPr/>
      <dgm:t>
        <a:bodyPr/>
        <a:lstStyle/>
        <a:p>
          <a:r>
            <a:rPr lang="es-ES" sz="2400" dirty="0" err="1" smtClean="0"/>
            <a:t>Interaction</a:t>
          </a:r>
          <a:endParaRPr lang="es-ES" sz="2400" dirty="0"/>
        </a:p>
      </dgm:t>
    </dgm:pt>
    <dgm:pt modelId="{96BFDAF4-C755-4684-A022-15D061ADB198}" type="parTrans" cxnId="{E7BF54E3-34BE-4BB7-9906-3D45A485BCAD}">
      <dgm:prSet/>
      <dgm:spPr/>
      <dgm:t>
        <a:bodyPr/>
        <a:lstStyle/>
        <a:p>
          <a:endParaRPr lang="es-ES"/>
        </a:p>
      </dgm:t>
    </dgm:pt>
    <dgm:pt modelId="{718D9D7D-3FF5-4C1F-AF64-ABEA1FE88674}" type="sibTrans" cxnId="{E7BF54E3-34BE-4BB7-9906-3D45A485BCAD}">
      <dgm:prSet/>
      <dgm:spPr/>
      <dgm:t>
        <a:bodyPr/>
        <a:lstStyle/>
        <a:p>
          <a:endParaRPr lang="es-ES"/>
        </a:p>
      </dgm:t>
    </dgm:pt>
    <dgm:pt modelId="{7A73A42E-078E-48F3-9838-7EC315D1B61A}">
      <dgm:prSet phldrT="[Texto]" custT="1"/>
      <dgm:spPr/>
      <dgm:t>
        <a:bodyPr/>
        <a:lstStyle/>
        <a:p>
          <a:pPr algn="r"/>
          <a:r>
            <a:rPr lang="es-ES" sz="1800" dirty="0" err="1" smtClean="0"/>
            <a:t>Multitab</a:t>
          </a:r>
          <a:r>
            <a:rPr lang="es-ES" sz="1800" dirty="0" smtClean="0"/>
            <a:t> </a:t>
          </a:r>
          <a:r>
            <a:rPr lang="es-ES" sz="1800" dirty="0" err="1" smtClean="0"/>
            <a:t>viewer</a:t>
          </a:r>
          <a:endParaRPr lang="es-ES" sz="1800" dirty="0"/>
        </a:p>
      </dgm:t>
    </dgm:pt>
    <dgm:pt modelId="{26A76529-39D9-4EB2-A966-B0226696C43D}" type="parTrans" cxnId="{3A35381B-D0CA-49BA-B4EE-5EF2CEB13AF8}">
      <dgm:prSet/>
      <dgm:spPr/>
    </dgm:pt>
    <dgm:pt modelId="{1EC43207-9EA0-476D-8F69-320FAD1F6A60}" type="sibTrans" cxnId="{3A35381B-D0CA-49BA-B4EE-5EF2CEB13AF8}">
      <dgm:prSet/>
      <dgm:spPr/>
    </dgm:pt>
    <dgm:pt modelId="{9B0570B2-9501-41E4-B621-A48DC602DDE7}" type="pres">
      <dgm:prSet presAssocID="{CDEBF99F-6A0E-4F2C-8CE4-42AE0C08B4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7B046C-676A-4E3C-840B-F24EFBB1F4A6}" type="pres">
      <dgm:prSet presAssocID="{0DDA55CC-2F86-4856-A09A-7CCFF4F6EC90}" presName="Name8" presStyleCnt="0"/>
      <dgm:spPr/>
    </dgm:pt>
    <dgm:pt modelId="{1561B83B-F9D7-4C12-915A-3A2F361755DB}" type="pres">
      <dgm:prSet presAssocID="{0DDA55CC-2F86-4856-A09A-7CCFF4F6EC90}" presName="acctBkgd" presStyleLbl="alignAcc1" presStyleIdx="0" presStyleCnt="3"/>
      <dgm:spPr/>
      <dgm:t>
        <a:bodyPr/>
        <a:lstStyle/>
        <a:p>
          <a:endParaRPr lang="es-ES"/>
        </a:p>
      </dgm:t>
    </dgm:pt>
    <dgm:pt modelId="{8D330AC3-DAB3-4A28-B183-A647DCABB8CE}" type="pres">
      <dgm:prSet presAssocID="{0DDA55CC-2F86-4856-A09A-7CCFF4F6EC90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099A3-F31D-48B0-B5DF-91E2470C39A8}" type="pres">
      <dgm:prSet presAssocID="{0DDA55CC-2F86-4856-A09A-7CCFF4F6EC9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EBD994-4E86-441C-A8F2-6BC598A6C7D7}" type="pres">
      <dgm:prSet presAssocID="{0DDA55CC-2F86-4856-A09A-7CCFF4F6EC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FC65A5-789D-4EBB-AC1A-AD3901881513}" type="pres">
      <dgm:prSet presAssocID="{AA4869C7-9DEC-487E-857C-1A716D39C67A}" presName="Name8" presStyleCnt="0"/>
      <dgm:spPr/>
    </dgm:pt>
    <dgm:pt modelId="{6A09EBBF-BC3C-46C6-BD91-B54E673F6710}" type="pres">
      <dgm:prSet presAssocID="{AA4869C7-9DEC-487E-857C-1A716D39C67A}" presName="acctBkgd" presStyleLbl="alignAcc1" presStyleIdx="1" presStyleCnt="3"/>
      <dgm:spPr/>
      <dgm:t>
        <a:bodyPr/>
        <a:lstStyle/>
        <a:p>
          <a:endParaRPr lang="es-ES"/>
        </a:p>
      </dgm:t>
    </dgm:pt>
    <dgm:pt modelId="{29781B2C-7E66-4C3A-B0AC-36726330D072}" type="pres">
      <dgm:prSet presAssocID="{AA4869C7-9DEC-487E-857C-1A716D39C67A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2A22B7-B680-4D7C-8692-29D5D9646A63}" type="pres">
      <dgm:prSet presAssocID="{AA4869C7-9DEC-487E-857C-1A716D39C67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0A7EFF-D468-45DD-BDD8-290036A8144F}" type="pres">
      <dgm:prSet presAssocID="{AA4869C7-9DEC-487E-857C-1A716D39C6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966269-7184-4847-AB2F-82DE27EF56A5}" type="pres">
      <dgm:prSet presAssocID="{2337E1C6-2523-4D1B-B9F6-D866A7AF2D0F}" presName="Name8" presStyleCnt="0"/>
      <dgm:spPr/>
    </dgm:pt>
    <dgm:pt modelId="{6C9048BC-BE17-42BC-99C6-439ABA7C16EB}" type="pres">
      <dgm:prSet presAssocID="{2337E1C6-2523-4D1B-B9F6-D866A7AF2D0F}" presName="acctBkgd" presStyleLbl="alignAcc1" presStyleIdx="2" presStyleCnt="3"/>
      <dgm:spPr/>
      <dgm:t>
        <a:bodyPr/>
        <a:lstStyle/>
        <a:p>
          <a:endParaRPr lang="es-ES"/>
        </a:p>
      </dgm:t>
    </dgm:pt>
    <dgm:pt modelId="{67EEDC2F-F689-4223-AE91-F48E36619673}" type="pres">
      <dgm:prSet presAssocID="{2337E1C6-2523-4D1B-B9F6-D866A7AF2D0F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C2A1FC-3D74-41E4-908E-7EE7629AD572}" type="pres">
      <dgm:prSet presAssocID="{2337E1C6-2523-4D1B-B9F6-D866A7AF2D0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C06B0-3E04-4664-9BC9-4856F822A952}" type="pres">
      <dgm:prSet presAssocID="{2337E1C6-2523-4D1B-B9F6-D866A7AF2D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BF54E3-34BE-4BB7-9906-3D45A485BCAD}" srcId="{CDEBF99F-6A0E-4F2C-8CE4-42AE0C08B485}" destId="{0DDA55CC-2F86-4856-A09A-7CCFF4F6EC90}" srcOrd="0" destOrd="0" parTransId="{96BFDAF4-C755-4684-A022-15D061ADB198}" sibTransId="{718D9D7D-3FF5-4C1F-AF64-ABEA1FE88674}"/>
    <dgm:cxn modelId="{3A35381B-D0CA-49BA-B4EE-5EF2CEB13AF8}" srcId="{2337E1C6-2523-4D1B-B9F6-D866A7AF2D0F}" destId="{7A73A42E-078E-48F3-9838-7EC315D1B61A}" srcOrd="1" destOrd="0" parTransId="{26A76529-39D9-4EB2-A966-B0226696C43D}" sibTransId="{1EC43207-9EA0-476D-8F69-320FAD1F6A60}"/>
    <dgm:cxn modelId="{9A2524DA-EFEB-4F9F-8D71-E1C0556D5F71}" type="presOf" srcId="{2337E1C6-2523-4D1B-B9F6-D866A7AF2D0F}" destId="{E81C06B0-3E04-4664-9BC9-4856F822A952}" srcOrd="1" destOrd="0" presId="urn:microsoft.com/office/officeart/2005/8/layout/pyramid1"/>
    <dgm:cxn modelId="{F272FA0A-410B-4150-A00E-A8D63203D9C0}" srcId="{0DDA55CC-2F86-4856-A09A-7CCFF4F6EC90}" destId="{EC8991C2-164A-4B84-81A1-AE1CD251EB6E}" srcOrd="0" destOrd="0" parTransId="{7A112145-9880-45E4-8880-D21F753812DF}" sibTransId="{46C25DA3-DF27-4D28-9557-704636D24887}"/>
    <dgm:cxn modelId="{8C61970B-11C8-4DB5-9DEF-3256BC08020B}" type="presOf" srcId="{7A73A42E-078E-48F3-9838-7EC315D1B61A}" destId="{67EEDC2F-F689-4223-AE91-F48E36619673}" srcOrd="1" destOrd="1" presId="urn:microsoft.com/office/officeart/2005/8/layout/pyramid1"/>
    <dgm:cxn modelId="{E670C7FC-B071-49F9-B650-9ACF8EA0D0EF}" type="presOf" srcId="{ABF2F7C8-477E-40BE-8BBC-8D607854A0FB}" destId="{6A09EBBF-BC3C-46C6-BD91-B54E673F6710}" srcOrd="0" destOrd="0" presId="urn:microsoft.com/office/officeart/2005/8/layout/pyramid1"/>
    <dgm:cxn modelId="{9FCCA976-2644-481E-9BF0-6DD65DFF8CB9}" type="presOf" srcId="{EC8991C2-164A-4B84-81A1-AE1CD251EB6E}" destId="{1561B83B-F9D7-4C12-915A-3A2F361755DB}" srcOrd="0" destOrd="0" presId="urn:microsoft.com/office/officeart/2005/8/layout/pyramid1"/>
    <dgm:cxn modelId="{6D77966C-B47A-41AB-8A54-94191577CDA5}" type="presOf" srcId="{2337E1C6-2523-4D1B-B9F6-D866A7AF2D0F}" destId="{A9C2A1FC-3D74-41E4-908E-7EE7629AD572}" srcOrd="0" destOrd="0" presId="urn:microsoft.com/office/officeart/2005/8/layout/pyramid1"/>
    <dgm:cxn modelId="{FDD2C32B-05F8-442A-9A54-6F93EA5C40B2}" type="presOf" srcId="{AA4869C7-9DEC-487E-857C-1A716D39C67A}" destId="{AE0A7EFF-D468-45DD-BDD8-290036A8144F}" srcOrd="1" destOrd="0" presId="urn:microsoft.com/office/officeart/2005/8/layout/pyramid1"/>
    <dgm:cxn modelId="{E6CBF54C-10E3-4F33-8565-F820A8BD6776}" srcId="{AA4869C7-9DEC-487E-857C-1A716D39C67A}" destId="{ABF2F7C8-477E-40BE-8BBC-8D607854A0FB}" srcOrd="0" destOrd="0" parTransId="{7BE23F72-6745-4E94-9950-35BF572A77D3}" sibTransId="{0DC14628-5BFC-4E35-96F3-80A7CDF55E24}"/>
    <dgm:cxn modelId="{94FB2C49-6347-4977-8F7C-CE4EAF830ACC}" srcId="{CDEBF99F-6A0E-4F2C-8CE4-42AE0C08B485}" destId="{AA4869C7-9DEC-487E-857C-1A716D39C67A}" srcOrd="1" destOrd="0" parTransId="{EA20A1BB-B2E3-48AF-BBBB-956B2E957059}" sibTransId="{84A20E87-E519-49F4-8E25-296D04F8D458}"/>
    <dgm:cxn modelId="{4DF10721-990C-49E3-93F9-F8F6E1A77BBE}" type="presOf" srcId="{CDEBF99F-6A0E-4F2C-8CE4-42AE0C08B485}" destId="{9B0570B2-9501-41E4-B621-A48DC602DDE7}" srcOrd="0" destOrd="0" presId="urn:microsoft.com/office/officeart/2005/8/layout/pyramid1"/>
    <dgm:cxn modelId="{63DEC91E-772E-404B-9731-522537AE41B2}" type="presOf" srcId="{EC8991C2-164A-4B84-81A1-AE1CD251EB6E}" destId="{8D330AC3-DAB3-4A28-B183-A647DCABB8CE}" srcOrd="1" destOrd="0" presId="urn:microsoft.com/office/officeart/2005/8/layout/pyramid1"/>
    <dgm:cxn modelId="{F1D95737-B2A6-4864-8586-FCDAAD36B353}" type="presOf" srcId="{ABF2F7C8-477E-40BE-8BBC-8D607854A0FB}" destId="{29781B2C-7E66-4C3A-B0AC-36726330D072}" srcOrd="1" destOrd="0" presId="urn:microsoft.com/office/officeart/2005/8/layout/pyramid1"/>
    <dgm:cxn modelId="{E2B382B3-6813-4E24-967E-D811AC4522E7}" type="presOf" srcId="{7A73A42E-078E-48F3-9838-7EC315D1B61A}" destId="{6C9048BC-BE17-42BC-99C6-439ABA7C16EB}" srcOrd="0" destOrd="1" presId="urn:microsoft.com/office/officeart/2005/8/layout/pyramid1"/>
    <dgm:cxn modelId="{69EE7B51-AF17-4983-82D0-36CA7AD47F3E}" type="presOf" srcId="{AA4869C7-9DEC-487E-857C-1A716D39C67A}" destId="{1D2A22B7-B680-4D7C-8692-29D5D9646A63}" srcOrd="0" destOrd="0" presId="urn:microsoft.com/office/officeart/2005/8/layout/pyramid1"/>
    <dgm:cxn modelId="{C8D9F35A-2C84-4B8C-9421-8FFBE4EA37EF}" type="presOf" srcId="{0DDA55CC-2F86-4856-A09A-7CCFF4F6EC90}" destId="{932099A3-F31D-48B0-B5DF-91E2470C39A8}" srcOrd="0" destOrd="0" presId="urn:microsoft.com/office/officeart/2005/8/layout/pyramid1"/>
    <dgm:cxn modelId="{D3EF15FA-9930-42C7-A87F-8BDC223C866B}" type="presOf" srcId="{0DDA55CC-2F86-4856-A09A-7CCFF4F6EC90}" destId="{C8EBD994-4E86-441C-A8F2-6BC598A6C7D7}" srcOrd="1" destOrd="0" presId="urn:microsoft.com/office/officeart/2005/8/layout/pyramid1"/>
    <dgm:cxn modelId="{6935C71F-7731-47C1-99DB-006036923F44}" srcId="{2337E1C6-2523-4D1B-B9F6-D866A7AF2D0F}" destId="{88F71DCB-3497-4F1D-9FA8-DAC2F8337B10}" srcOrd="0" destOrd="0" parTransId="{C0D913B2-BF6C-4556-ACA0-7DAC2FD2E759}" sibTransId="{5C155A97-1B4A-4015-AB60-8E97D1599941}"/>
    <dgm:cxn modelId="{30CAFCCC-92BE-41FD-AE41-6CE3C206174F}" type="presOf" srcId="{88F71DCB-3497-4F1D-9FA8-DAC2F8337B10}" destId="{67EEDC2F-F689-4223-AE91-F48E36619673}" srcOrd="1" destOrd="0" presId="urn:microsoft.com/office/officeart/2005/8/layout/pyramid1"/>
    <dgm:cxn modelId="{50A58AA8-EBC4-4E2B-B516-903DD625CB8D}" srcId="{CDEBF99F-6A0E-4F2C-8CE4-42AE0C08B485}" destId="{2337E1C6-2523-4D1B-B9F6-D866A7AF2D0F}" srcOrd="2" destOrd="0" parTransId="{F1E378B1-2104-4C46-9BE7-137C3796E64B}" sibTransId="{D656B4E7-78A3-4836-A2C4-019D78A72BCA}"/>
    <dgm:cxn modelId="{F17DCB45-1FF1-438A-8362-55E7BA4FFB5F}" type="presOf" srcId="{88F71DCB-3497-4F1D-9FA8-DAC2F8337B10}" destId="{6C9048BC-BE17-42BC-99C6-439ABA7C16EB}" srcOrd="0" destOrd="0" presId="urn:microsoft.com/office/officeart/2005/8/layout/pyramid1"/>
    <dgm:cxn modelId="{370B2D30-372A-472F-9B3B-3822936FBF46}" type="presParOf" srcId="{9B0570B2-9501-41E4-B621-A48DC602DDE7}" destId="{817B046C-676A-4E3C-840B-F24EFBB1F4A6}" srcOrd="0" destOrd="0" presId="urn:microsoft.com/office/officeart/2005/8/layout/pyramid1"/>
    <dgm:cxn modelId="{C243155A-B380-4E87-BC09-49C661544299}" type="presParOf" srcId="{817B046C-676A-4E3C-840B-F24EFBB1F4A6}" destId="{1561B83B-F9D7-4C12-915A-3A2F361755DB}" srcOrd="0" destOrd="0" presId="urn:microsoft.com/office/officeart/2005/8/layout/pyramid1"/>
    <dgm:cxn modelId="{11E615CC-E953-4BE8-B527-23AD7CE80693}" type="presParOf" srcId="{817B046C-676A-4E3C-840B-F24EFBB1F4A6}" destId="{8D330AC3-DAB3-4A28-B183-A647DCABB8CE}" srcOrd="1" destOrd="0" presId="urn:microsoft.com/office/officeart/2005/8/layout/pyramid1"/>
    <dgm:cxn modelId="{5AED1977-19F8-4039-B338-6164BBAE8F62}" type="presParOf" srcId="{817B046C-676A-4E3C-840B-F24EFBB1F4A6}" destId="{932099A3-F31D-48B0-B5DF-91E2470C39A8}" srcOrd="2" destOrd="0" presId="urn:microsoft.com/office/officeart/2005/8/layout/pyramid1"/>
    <dgm:cxn modelId="{F7FD81FE-EE7E-4C06-8E45-A3368A627B37}" type="presParOf" srcId="{817B046C-676A-4E3C-840B-F24EFBB1F4A6}" destId="{C8EBD994-4E86-441C-A8F2-6BC598A6C7D7}" srcOrd="3" destOrd="0" presId="urn:microsoft.com/office/officeart/2005/8/layout/pyramid1"/>
    <dgm:cxn modelId="{8AC21BD7-46A6-4BB8-AE7F-8A8B7F009B41}" type="presParOf" srcId="{9B0570B2-9501-41E4-B621-A48DC602DDE7}" destId="{56FC65A5-789D-4EBB-AC1A-AD3901881513}" srcOrd="1" destOrd="0" presId="urn:microsoft.com/office/officeart/2005/8/layout/pyramid1"/>
    <dgm:cxn modelId="{AF3AE2C7-45B6-43BE-BB48-EBC0850393BC}" type="presParOf" srcId="{56FC65A5-789D-4EBB-AC1A-AD3901881513}" destId="{6A09EBBF-BC3C-46C6-BD91-B54E673F6710}" srcOrd="0" destOrd="0" presId="urn:microsoft.com/office/officeart/2005/8/layout/pyramid1"/>
    <dgm:cxn modelId="{C169E66E-FCD8-421A-AF3A-17D53C6BD810}" type="presParOf" srcId="{56FC65A5-789D-4EBB-AC1A-AD3901881513}" destId="{29781B2C-7E66-4C3A-B0AC-36726330D072}" srcOrd="1" destOrd="0" presId="urn:microsoft.com/office/officeart/2005/8/layout/pyramid1"/>
    <dgm:cxn modelId="{403339B0-AF6C-4CC0-B1E2-0497C000D9CC}" type="presParOf" srcId="{56FC65A5-789D-4EBB-AC1A-AD3901881513}" destId="{1D2A22B7-B680-4D7C-8692-29D5D9646A63}" srcOrd="2" destOrd="0" presId="urn:microsoft.com/office/officeart/2005/8/layout/pyramid1"/>
    <dgm:cxn modelId="{A7E71957-8631-4A3F-A6AD-86C22D217151}" type="presParOf" srcId="{56FC65A5-789D-4EBB-AC1A-AD3901881513}" destId="{AE0A7EFF-D468-45DD-BDD8-290036A8144F}" srcOrd="3" destOrd="0" presId="urn:microsoft.com/office/officeart/2005/8/layout/pyramid1"/>
    <dgm:cxn modelId="{2D0AA4DC-2FE8-453C-8959-7CF2347C71D0}" type="presParOf" srcId="{9B0570B2-9501-41E4-B621-A48DC602DDE7}" destId="{95966269-7184-4847-AB2F-82DE27EF56A5}" srcOrd="2" destOrd="0" presId="urn:microsoft.com/office/officeart/2005/8/layout/pyramid1"/>
    <dgm:cxn modelId="{65836DD8-1910-4FB8-AB0E-CE8ADC9ADB73}" type="presParOf" srcId="{95966269-7184-4847-AB2F-82DE27EF56A5}" destId="{6C9048BC-BE17-42BC-99C6-439ABA7C16EB}" srcOrd="0" destOrd="0" presId="urn:microsoft.com/office/officeart/2005/8/layout/pyramid1"/>
    <dgm:cxn modelId="{62D02415-313E-486B-8F6C-68E80A372D67}" type="presParOf" srcId="{95966269-7184-4847-AB2F-82DE27EF56A5}" destId="{67EEDC2F-F689-4223-AE91-F48E36619673}" srcOrd="1" destOrd="0" presId="urn:microsoft.com/office/officeart/2005/8/layout/pyramid1"/>
    <dgm:cxn modelId="{F6D1E090-BA18-499F-B8CC-03D0005564E9}" type="presParOf" srcId="{95966269-7184-4847-AB2F-82DE27EF56A5}" destId="{A9C2A1FC-3D74-41E4-908E-7EE7629AD572}" srcOrd="2" destOrd="0" presId="urn:microsoft.com/office/officeart/2005/8/layout/pyramid1"/>
    <dgm:cxn modelId="{10EDEF82-9589-44F7-8B22-7570E2EF682C}" type="presParOf" srcId="{95966269-7184-4847-AB2F-82DE27EF56A5}" destId="{E81C06B0-3E04-4664-9BC9-4856F822A952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1B83B-F9D7-4C12-915A-3A2F361755DB}">
      <dsp:nvSpPr>
        <dsp:cNvPr id="0" name=""/>
        <dsp:cNvSpPr/>
      </dsp:nvSpPr>
      <dsp:spPr>
        <a:xfrm rot="10800000">
          <a:off x="3032242" y="0"/>
          <a:ext cx="5886117" cy="1450446"/>
        </a:xfrm>
        <a:prstGeom prst="nonIsoscelesTrapezoid">
          <a:avLst>
            <a:gd name="adj1" fmla="val 0"/>
            <a:gd name="adj2" fmla="val 6968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Interaction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with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the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platform</a:t>
          </a:r>
          <a:r>
            <a:rPr lang="es-ES" sz="1600" kern="1200" dirty="0" smtClean="0"/>
            <a:t> &amp; </a:t>
          </a:r>
          <a:r>
            <a:rPr lang="es-ES" sz="1600" kern="1200" dirty="0" err="1" smtClean="0"/>
            <a:t>other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XBlocks</a:t>
          </a:r>
          <a:endParaRPr lang="es-ES" sz="1600" kern="1200" dirty="0"/>
        </a:p>
      </dsp:txBody>
      <dsp:txXfrm rot="10800000">
        <a:off x="4042989" y="0"/>
        <a:ext cx="4875370" cy="1450446"/>
      </dsp:txXfrm>
    </dsp:sp>
    <dsp:sp modelId="{932099A3-F31D-48B0-B5DF-91E2470C39A8}">
      <dsp:nvSpPr>
        <dsp:cNvPr id="0" name=""/>
        <dsp:cNvSpPr/>
      </dsp:nvSpPr>
      <dsp:spPr>
        <a:xfrm>
          <a:off x="2021494" y="0"/>
          <a:ext cx="2021494" cy="1450446"/>
        </a:xfrm>
        <a:prstGeom prst="trapezoid">
          <a:avLst>
            <a:gd name="adj" fmla="val 6968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Interaction</a:t>
          </a:r>
          <a:endParaRPr lang="es-ES" sz="2400" kern="1200" dirty="0"/>
        </a:p>
      </dsp:txBody>
      <dsp:txXfrm>
        <a:off x="2021494" y="0"/>
        <a:ext cx="2021494" cy="1450446"/>
      </dsp:txXfrm>
    </dsp:sp>
    <dsp:sp modelId="{6A09EBBF-BC3C-46C6-BD91-B54E673F6710}">
      <dsp:nvSpPr>
        <dsp:cNvPr id="0" name=""/>
        <dsp:cNvSpPr/>
      </dsp:nvSpPr>
      <dsp:spPr>
        <a:xfrm rot="10800000">
          <a:off x="4042989" y="1450446"/>
          <a:ext cx="4875370" cy="1450446"/>
        </a:xfrm>
        <a:prstGeom prst="nonIsoscelesTrapezoid">
          <a:avLst>
            <a:gd name="adj1" fmla="val 0"/>
            <a:gd name="adj2" fmla="val 6968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Store </a:t>
          </a:r>
          <a:r>
            <a:rPr lang="es-ES" sz="1800" kern="1200" dirty="0" err="1" smtClean="0"/>
            <a:t>content</a:t>
          </a:r>
          <a:r>
            <a:rPr lang="es-ES" sz="1800" kern="1200" dirty="0" smtClean="0"/>
            <a:t> &amp; </a:t>
          </a:r>
          <a:r>
            <a:rPr lang="es-ES" sz="1800" kern="1200" dirty="0" err="1" smtClean="0"/>
            <a:t>user</a:t>
          </a:r>
          <a:r>
            <a:rPr lang="es-ES" sz="1800" kern="1200" dirty="0" smtClean="0"/>
            <a:t> input</a:t>
          </a:r>
          <a:endParaRPr lang="es-ES" sz="1800" kern="1200" dirty="0"/>
        </a:p>
      </dsp:txBody>
      <dsp:txXfrm rot="10800000">
        <a:off x="5053737" y="1450446"/>
        <a:ext cx="3864622" cy="1450446"/>
      </dsp:txXfrm>
    </dsp:sp>
    <dsp:sp modelId="{1D2A22B7-B680-4D7C-8692-29D5D9646A63}">
      <dsp:nvSpPr>
        <dsp:cNvPr id="0" name=""/>
        <dsp:cNvSpPr/>
      </dsp:nvSpPr>
      <dsp:spPr>
        <a:xfrm>
          <a:off x="1010747" y="1450446"/>
          <a:ext cx="4042989" cy="1450446"/>
        </a:xfrm>
        <a:prstGeom prst="trapezoid">
          <a:avLst>
            <a:gd name="adj" fmla="val 69685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Storage</a:t>
          </a:r>
          <a:endParaRPr lang="es-ES" sz="2400" kern="1200" dirty="0"/>
        </a:p>
      </dsp:txBody>
      <dsp:txXfrm>
        <a:off x="1718270" y="1450446"/>
        <a:ext cx="2627943" cy="1450446"/>
      </dsp:txXfrm>
    </dsp:sp>
    <dsp:sp modelId="{6C9048BC-BE17-42BC-99C6-439ABA7C16EB}">
      <dsp:nvSpPr>
        <dsp:cNvPr id="0" name=""/>
        <dsp:cNvSpPr/>
      </dsp:nvSpPr>
      <dsp:spPr>
        <a:xfrm rot="10800000">
          <a:off x="5053737" y="2900892"/>
          <a:ext cx="3864622" cy="1450446"/>
        </a:xfrm>
        <a:prstGeom prst="nonIsoscelesTrapezoid">
          <a:avLst>
            <a:gd name="adj1" fmla="val 0"/>
            <a:gd name="adj2" fmla="val 6968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Ease</a:t>
          </a:r>
          <a:r>
            <a:rPr lang="es-ES" sz="1800" kern="1200" dirty="0" smtClean="0"/>
            <a:t> Management</a:t>
          </a:r>
          <a:endParaRPr lang="es-ES" sz="1800" kern="1200" dirty="0"/>
        </a:p>
      </dsp:txBody>
      <dsp:txXfrm rot="10800000">
        <a:off x="6064484" y="2900892"/>
        <a:ext cx="2853875" cy="1450446"/>
      </dsp:txXfrm>
    </dsp:sp>
    <dsp:sp modelId="{A9C2A1FC-3D74-41E4-908E-7EE7629AD572}">
      <dsp:nvSpPr>
        <dsp:cNvPr id="0" name=""/>
        <dsp:cNvSpPr/>
      </dsp:nvSpPr>
      <dsp:spPr>
        <a:xfrm>
          <a:off x="0" y="2900892"/>
          <a:ext cx="6064484" cy="1450446"/>
        </a:xfrm>
        <a:prstGeom prst="trapezoid">
          <a:avLst>
            <a:gd name="adj" fmla="val 69685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Template</a:t>
          </a:r>
          <a:endParaRPr lang="es-ES" sz="2400" kern="1200" dirty="0"/>
        </a:p>
      </dsp:txBody>
      <dsp:txXfrm>
        <a:off x="1061284" y="2900892"/>
        <a:ext cx="3941915" cy="1450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1B83B-F9D7-4C12-915A-3A2F361755DB}">
      <dsp:nvSpPr>
        <dsp:cNvPr id="0" name=""/>
        <dsp:cNvSpPr/>
      </dsp:nvSpPr>
      <dsp:spPr>
        <a:xfrm rot="10800000">
          <a:off x="3032242" y="0"/>
          <a:ext cx="5886117" cy="1450446"/>
        </a:xfrm>
        <a:prstGeom prst="nonIsoscelesTrapezoid">
          <a:avLst>
            <a:gd name="adj1" fmla="val 0"/>
            <a:gd name="adj2" fmla="val 6968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Paella Player (Dual Video </a:t>
          </a:r>
          <a:r>
            <a:rPr lang="es-ES" sz="1600" kern="1200" dirty="0" err="1" smtClean="0"/>
            <a:t>viewer</a:t>
          </a:r>
          <a:r>
            <a:rPr lang="es-ES" sz="1600" kern="1200" dirty="0" smtClean="0"/>
            <a:t>)</a:t>
          </a:r>
          <a:endParaRPr lang="es-ES" sz="1600" kern="1200" dirty="0"/>
        </a:p>
      </dsp:txBody>
      <dsp:txXfrm rot="10800000">
        <a:off x="4042989" y="0"/>
        <a:ext cx="4875370" cy="1450446"/>
      </dsp:txXfrm>
    </dsp:sp>
    <dsp:sp modelId="{932099A3-F31D-48B0-B5DF-91E2470C39A8}">
      <dsp:nvSpPr>
        <dsp:cNvPr id="0" name=""/>
        <dsp:cNvSpPr/>
      </dsp:nvSpPr>
      <dsp:spPr>
        <a:xfrm>
          <a:off x="2021494" y="0"/>
          <a:ext cx="2021494" cy="1450446"/>
        </a:xfrm>
        <a:prstGeom prst="trapezoid">
          <a:avLst>
            <a:gd name="adj" fmla="val 6968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Interaction</a:t>
          </a:r>
          <a:endParaRPr lang="es-ES" sz="2400" kern="1200" dirty="0"/>
        </a:p>
      </dsp:txBody>
      <dsp:txXfrm>
        <a:off x="2021494" y="0"/>
        <a:ext cx="2021494" cy="1450446"/>
      </dsp:txXfrm>
    </dsp:sp>
    <dsp:sp modelId="{6A09EBBF-BC3C-46C6-BD91-B54E673F6710}">
      <dsp:nvSpPr>
        <dsp:cNvPr id="0" name=""/>
        <dsp:cNvSpPr/>
      </dsp:nvSpPr>
      <dsp:spPr>
        <a:xfrm rot="10800000">
          <a:off x="4042989" y="1450446"/>
          <a:ext cx="4875370" cy="1450446"/>
        </a:xfrm>
        <a:prstGeom prst="nonIsoscelesTrapezoid">
          <a:avLst>
            <a:gd name="adj1" fmla="val 0"/>
            <a:gd name="adj2" fmla="val 6968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CDF (</a:t>
          </a:r>
          <a:r>
            <a:rPr lang="es-ES" sz="1800" kern="1200" dirty="0" err="1" smtClean="0"/>
            <a:t>Mathematica</a:t>
          </a:r>
          <a:r>
            <a:rPr lang="es-ES" sz="1800" kern="1200" dirty="0" smtClean="0"/>
            <a:t>) </a:t>
          </a:r>
          <a:r>
            <a:rPr lang="es-ES" sz="1800" kern="1200" dirty="0" err="1" smtClean="0"/>
            <a:t>viewer</a:t>
          </a:r>
          <a:endParaRPr lang="es-ES" sz="1800" kern="1200" dirty="0"/>
        </a:p>
      </dsp:txBody>
      <dsp:txXfrm rot="10800000">
        <a:off x="5053737" y="1450446"/>
        <a:ext cx="3864622" cy="1450446"/>
      </dsp:txXfrm>
    </dsp:sp>
    <dsp:sp modelId="{1D2A22B7-B680-4D7C-8692-29D5D9646A63}">
      <dsp:nvSpPr>
        <dsp:cNvPr id="0" name=""/>
        <dsp:cNvSpPr/>
      </dsp:nvSpPr>
      <dsp:spPr>
        <a:xfrm>
          <a:off x="1010747" y="1450446"/>
          <a:ext cx="4042989" cy="1450446"/>
        </a:xfrm>
        <a:prstGeom prst="trapezoid">
          <a:avLst>
            <a:gd name="adj" fmla="val 69685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Storage</a:t>
          </a:r>
          <a:endParaRPr lang="es-ES" sz="2400" kern="1200" dirty="0"/>
        </a:p>
      </dsp:txBody>
      <dsp:txXfrm>
        <a:off x="1718270" y="1450446"/>
        <a:ext cx="2627943" cy="1450446"/>
      </dsp:txXfrm>
    </dsp:sp>
    <dsp:sp modelId="{6C9048BC-BE17-42BC-99C6-439ABA7C16EB}">
      <dsp:nvSpPr>
        <dsp:cNvPr id="0" name=""/>
        <dsp:cNvSpPr/>
      </dsp:nvSpPr>
      <dsp:spPr>
        <a:xfrm rot="10800000">
          <a:off x="5053737" y="2900892"/>
          <a:ext cx="3864622" cy="1450446"/>
        </a:xfrm>
        <a:prstGeom prst="nonIsoscelesTrapezoid">
          <a:avLst>
            <a:gd name="adj1" fmla="val 0"/>
            <a:gd name="adj2" fmla="val 6968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PDF </a:t>
          </a:r>
          <a:r>
            <a:rPr lang="es-ES" sz="1800" kern="1200" dirty="0" err="1" smtClean="0"/>
            <a:t>viewer</a:t>
          </a:r>
          <a:endParaRPr lang="es-ES" sz="1800" kern="1200" dirty="0"/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Multitab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viewer</a:t>
          </a:r>
          <a:endParaRPr lang="es-ES" sz="1800" kern="1200" dirty="0"/>
        </a:p>
      </dsp:txBody>
      <dsp:txXfrm rot="10800000">
        <a:off x="6064484" y="2900892"/>
        <a:ext cx="2853875" cy="1450446"/>
      </dsp:txXfrm>
    </dsp:sp>
    <dsp:sp modelId="{A9C2A1FC-3D74-41E4-908E-7EE7629AD572}">
      <dsp:nvSpPr>
        <dsp:cNvPr id="0" name=""/>
        <dsp:cNvSpPr/>
      </dsp:nvSpPr>
      <dsp:spPr>
        <a:xfrm>
          <a:off x="0" y="2900892"/>
          <a:ext cx="6064484" cy="1450446"/>
        </a:xfrm>
        <a:prstGeom prst="trapezoid">
          <a:avLst>
            <a:gd name="adj" fmla="val 69685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Template</a:t>
          </a:r>
          <a:endParaRPr lang="es-ES" sz="2400" kern="1200" dirty="0"/>
        </a:p>
      </dsp:txBody>
      <dsp:txXfrm>
        <a:off x="1061284" y="2900892"/>
        <a:ext cx="3941915" cy="145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07" y="5845381"/>
            <a:ext cx="2478666" cy="8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2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22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42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07" y="5845381"/>
            <a:ext cx="2478666" cy="8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96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18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49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7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63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39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9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ACDD-2258-4B1E-8357-E7130E0E7803}" type="datetimeFigureOut">
              <a:rPr lang="es-ES" smtClean="0"/>
              <a:t>19/11/2014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E0F4-B36E-4C62-AE36-21E937EA2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7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dx.upv.es/xblock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github.com/polimediaup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osamu@upv.es" TargetMode="External"/><Relationship Id="rId5" Type="http://schemas.openxmlformats.org/officeDocument/2006/relationships/hyperlink" Target="mailto:turro@cc.upv.es" TargetMode="External"/><Relationship Id="rId4" Type="http://schemas.openxmlformats.org/officeDocument/2006/relationships/hyperlink" Target="https://github.com/edx/edx-platform/wiki/List-of-XBlock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dx/edx-platform/wiki/List-of-XBloc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Developing</a:t>
            </a:r>
            <a:r>
              <a:rPr lang="es-ES" dirty="0" smtClean="0"/>
              <a:t> </a:t>
            </a:r>
            <a:r>
              <a:rPr lang="es-ES" dirty="0" err="1" smtClean="0"/>
              <a:t>XBlocks</a:t>
            </a:r>
            <a:r>
              <a:rPr lang="es-ES" dirty="0" smtClean="0"/>
              <a:t> @ </a:t>
            </a:r>
            <a:r>
              <a:rPr lang="es-ES" dirty="0" err="1" smtClean="0"/>
              <a:t>UPValencia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Carlos Turro (turro@cc.upv.es)</a:t>
            </a:r>
          </a:p>
          <a:p>
            <a:r>
              <a:rPr lang="es-ES" dirty="0" smtClean="0"/>
              <a:t>Leonardo Salom (leosamu@upv.es)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27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XBlocks</a:t>
            </a:r>
            <a:r>
              <a:rPr lang="es-ES" dirty="0" smtClean="0"/>
              <a:t>: </a:t>
            </a:r>
            <a:r>
              <a:rPr lang="es-ES" dirty="0" err="1" smtClean="0"/>
              <a:t>Mathematica</a:t>
            </a:r>
            <a:r>
              <a:rPr lang="es-ES" dirty="0" smtClean="0"/>
              <a:t> </a:t>
            </a:r>
            <a:r>
              <a:rPr lang="es-ES" dirty="0" err="1" smtClean="0"/>
              <a:t>Viewer</a:t>
            </a:r>
            <a:endParaRPr lang="es-ES" dirty="0"/>
          </a:p>
        </p:txBody>
      </p:sp>
      <p:pic>
        <p:nvPicPr>
          <p:cNvPr id="4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/>
          <a:stretch/>
        </p:blipFill>
        <p:spPr>
          <a:xfrm>
            <a:off x="838200" y="1690688"/>
            <a:ext cx="5062073" cy="4163988"/>
          </a:xfrm>
          <a:prstGeom prst="rect">
            <a:avLst/>
          </a:prstGeom>
        </p:spPr>
      </p:pic>
      <p:pic>
        <p:nvPicPr>
          <p:cNvPr id="5" name="Marcador de contenido 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r="262" b="766"/>
          <a:stretch/>
        </p:blipFill>
        <p:spPr>
          <a:xfrm>
            <a:off x="4153800" y="3503740"/>
            <a:ext cx="72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XBlocks</a:t>
            </a:r>
            <a:r>
              <a:rPr lang="es-ES" dirty="0"/>
              <a:t>: Paella Player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075" y="1825625"/>
            <a:ext cx="76698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54" y="1767916"/>
            <a:ext cx="4745099" cy="454540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XBlocks</a:t>
            </a:r>
            <a:r>
              <a:rPr lang="es-ES" dirty="0" smtClean="0"/>
              <a:t>: Paella Player</a:t>
            </a:r>
            <a:endParaRPr lang="es-ES" dirty="0"/>
          </a:p>
        </p:txBody>
      </p:sp>
      <p:pic>
        <p:nvPicPr>
          <p:cNvPr id="5" name="Marcador de contenido 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t="1106" r="262"/>
          <a:stretch/>
        </p:blipFill>
        <p:spPr>
          <a:xfrm>
            <a:off x="4153800" y="3499971"/>
            <a:ext cx="72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License</a:t>
            </a:r>
            <a:r>
              <a:rPr lang="es-ES" dirty="0" smtClean="0"/>
              <a:t> &amp; </a:t>
            </a:r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GPL </a:t>
            </a:r>
            <a:r>
              <a:rPr lang="es-ES" dirty="0" err="1" smtClean="0"/>
              <a:t>license</a:t>
            </a:r>
            <a:endParaRPr lang="es-ES" dirty="0" smtClean="0"/>
          </a:p>
          <a:p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>
                <a:hlinkClick r:id="rId2"/>
              </a:rPr>
              <a:t>https://github.com/polimediaupv/</a:t>
            </a:r>
            <a:endParaRPr lang="es-ES" dirty="0" smtClean="0"/>
          </a:p>
          <a:p>
            <a:r>
              <a:rPr lang="es-ES" dirty="0" smtClean="0"/>
              <a:t>Demos </a:t>
            </a:r>
            <a:r>
              <a:rPr lang="es-ES" dirty="0" err="1" smtClean="0"/>
              <a:t>on</a:t>
            </a:r>
            <a:r>
              <a:rPr lang="es-ES" dirty="0"/>
              <a:t> </a:t>
            </a:r>
            <a:r>
              <a:rPr lang="es-ES" dirty="0" smtClean="0">
                <a:hlinkClick r:id="rId3"/>
              </a:rPr>
              <a:t>http://demo.edx.upv.es/xblock</a:t>
            </a:r>
            <a:r>
              <a:rPr lang="es-ES" dirty="0" smtClean="0"/>
              <a:t> </a:t>
            </a:r>
          </a:p>
          <a:p>
            <a:r>
              <a:rPr lang="es-ES" dirty="0" smtClean="0"/>
              <a:t>Full list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github.com/edx/edx-platform/wiki/List-of-XBlocks</a:t>
            </a:r>
            <a:endParaRPr lang="es-ES" dirty="0" smtClean="0"/>
          </a:p>
          <a:p>
            <a:endParaRPr lang="es-ES" dirty="0"/>
          </a:p>
          <a:p>
            <a:pPr marL="0" indent="0" algn="ctr">
              <a:buNone/>
            </a:pPr>
            <a:r>
              <a:rPr lang="es-ES" sz="6600" dirty="0" err="1" smtClean="0"/>
              <a:t>Thanks</a:t>
            </a:r>
            <a:r>
              <a:rPr lang="es-ES" sz="6600" dirty="0" smtClean="0"/>
              <a:t>!</a:t>
            </a:r>
            <a:endParaRPr lang="es-ES" sz="6600" dirty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>
                <a:hlinkClick r:id="rId5"/>
              </a:rPr>
              <a:t>turro@cc.upv.es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>
                <a:hlinkClick r:id="rId6"/>
              </a:rPr>
              <a:t>leosamu@upv.es</a:t>
            </a: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i="1" dirty="0" smtClean="0"/>
              <a:t>“No </a:t>
            </a:r>
            <a:r>
              <a:rPr lang="es-ES" i="1" dirty="0" err="1" smtClean="0"/>
              <a:t>cat</a:t>
            </a:r>
            <a:r>
              <a:rPr lang="es-ES" i="1" dirty="0" smtClean="0"/>
              <a:t> </a:t>
            </a:r>
            <a:r>
              <a:rPr lang="es-ES" i="1" dirty="0" err="1" smtClean="0"/>
              <a:t>was</a:t>
            </a:r>
            <a:r>
              <a:rPr lang="es-ES" i="1" dirty="0" smtClean="0"/>
              <a:t> </a:t>
            </a:r>
            <a:r>
              <a:rPr lang="es-ES" i="1" dirty="0" err="1" smtClean="0"/>
              <a:t>harmed</a:t>
            </a:r>
            <a:r>
              <a:rPr lang="es-ES" i="1" dirty="0" smtClean="0"/>
              <a:t> </a:t>
            </a:r>
            <a:r>
              <a:rPr lang="es-ES" i="1" dirty="0" err="1" smtClean="0"/>
              <a:t>during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development</a:t>
            </a:r>
            <a:r>
              <a:rPr lang="es-ES" i="1" dirty="0" smtClean="0"/>
              <a:t> of </a:t>
            </a:r>
            <a:r>
              <a:rPr lang="es-ES" i="1" dirty="0" err="1" smtClean="0"/>
              <a:t>these</a:t>
            </a:r>
            <a:r>
              <a:rPr lang="es-ES" i="1" dirty="0" smtClean="0"/>
              <a:t> </a:t>
            </a:r>
            <a:r>
              <a:rPr lang="es-ES" i="1" dirty="0" err="1" smtClean="0"/>
              <a:t>XBlocks</a:t>
            </a:r>
            <a:r>
              <a:rPr lang="es-ES" i="1" dirty="0" smtClean="0"/>
              <a:t>” 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84558"/>
            <a:ext cx="1763106" cy="11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Small Python </a:t>
            </a:r>
            <a:r>
              <a:rPr lang="es-ES" dirty="0" err="1" smtClean="0"/>
              <a:t>plugins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can be </a:t>
            </a:r>
            <a:r>
              <a:rPr lang="es-ES" dirty="0" err="1" smtClean="0"/>
              <a:t>added</a:t>
            </a:r>
            <a:r>
              <a:rPr lang="es-ES" dirty="0" smtClean="0"/>
              <a:t> to Open </a:t>
            </a:r>
            <a:r>
              <a:rPr lang="es-ES" dirty="0" err="1" smtClean="0"/>
              <a:t>edX</a:t>
            </a:r>
            <a:r>
              <a:rPr lang="es-ES" dirty="0" smtClean="0"/>
              <a:t> </a:t>
            </a:r>
            <a:r>
              <a:rPr lang="es-ES" dirty="0" err="1" smtClean="0"/>
              <a:t>easily</a:t>
            </a:r>
            <a:endParaRPr lang="es-ES" dirty="0" smtClean="0"/>
          </a:p>
          <a:p>
            <a:r>
              <a:rPr lang="es-ES" dirty="0" err="1" smtClean="0"/>
              <a:t>Fancier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write</a:t>
            </a:r>
            <a:r>
              <a:rPr lang="es-ES" dirty="0" smtClean="0"/>
              <a:t> HTML </a:t>
            </a:r>
            <a:r>
              <a:rPr lang="es-ES" dirty="0" err="1" smtClean="0"/>
              <a:t>code</a:t>
            </a:r>
            <a:endParaRPr lang="es-ES" dirty="0" smtClean="0"/>
          </a:p>
          <a:p>
            <a:r>
              <a:rPr lang="es-ES" dirty="0" smtClean="0"/>
              <a:t>More </a:t>
            </a:r>
            <a:r>
              <a:rPr lang="es-ES" dirty="0" err="1" smtClean="0"/>
              <a:t>capable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writing</a:t>
            </a:r>
            <a:r>
              <a:rPr lang="es-ES" dirty="0" smtClean="0"/>
              <a:t> HTML </a:t>
            </a:r>
            <a:r>
              <a:rPr lang="es-ES" dirty="0" err="1" smtClean="0"/>
              <a:t>code</a:t>
            </a:r>
            <a:endParaRPr lang="es-ES" dirty="0" smtClean="0"/>
          </a:p>
          <a:p>
            <a:r>
              <a:rPr lang="es-ES" dirty="0" smtClean="0"/>
              <a:t>List of </a:t>
            </a:r>
            <a:r>
              <a:rPr lang="es-ES" dirty="0" err="1" smtClean="0"/>
              <a:t>available</a:t>
            </a:r>
            <a:r>
              <a:rPr lang="es-ES" dirty="0" smtClean="0"/>
              <a:t> Open </a:t>
            </a:r>
            <a:r>
              <a:rPr lang="es-ES" dirty="0" err="1" smtClean="0"/>
              <a:t>edX</a:t>
            </a:r>
            <a:r>
              <a:rPr lang="es-ES" dirty="0" smtClean="0"/>
              <a:t> </a:t>
            </a:r>
            <a:r>
              <a:rPr lang="es-ES" dirty="0" err="1" smtClean="0"/>
              <a:t>XBlocks</a:t>
            </a:r>
            <a:r>
              <a:rPr lang="es-ES" dirty="0" smtClean="0"/>
              <a:t> at 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github.com/edx/edx-platform/wiki/List-of-XBlocks</a:t>
            </a:r>
            <a:endParaRPr lang="es-ES" dirty="0" smtClean="0"/>
          </a:p>
          <a:p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want</a:t>
            </a:r>
            <a:r>
              <a:rPr lang="es-ES" dirty="0"/>
              <a:t> </a:t>
            </a:r>
            <a:r>
              <a:rPr lang="es-ES" dirty="0" smtClean="0"/>
              <a:t>to </a:t>
            </a:r>
            <a:r>
              <a:rPr lang="es-ES" dirty="0" err="1" smtClean="0"/>
              <a:t>know</a:t>
            </a:r>
            <a:r>
              <a:rPr lang="es-ES" dirty="0" smtClean="0"/>
              <a:t> more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Xblocks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a look to Xavier </a:t>
            </a:r>
            <a:r>
              <a:rPr lang="es-ES" dirty="0" err="1" smtClean="0"/>
              <a:t>Antoniaque’s</a:t>
            </a:r>
            <a:r>
              <a:rPr lang="es-ES" dirty="0"/>
              <a:t> </a:t>
            </a:r>
            <a:r>
              <a:rPr lang="es-ES" dirty="0" smtClean="0"/>
              <a:t>tutorial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8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52945" y="2116138"/>
            <a:ext cx="8520545" cy="2428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&lt;object data="{</a:t>
            </a:r>
            <a:r>
              <a:rPr lang="en-US" dirty="0" err="1" smtClean="0"/>
              <a:t>self.href</a:t>
            </a:r>
            <a:r>
              <a:rPr lang="en-US" dirty="0" smtClean="0"/>
              <a:t>}" type="application/pdf" width="100%" height="500"&gt;</a:t>
            </a:r>
          </a:p>
          <a:p>
            <a:r>
              <a:rPr lang="en-US" dirty="0" smtClean="0"/>
              <a:t>  &lt;p&gt;It appears you don't have a PDF plugin for this browser.</a:t>
            </a:r>
          </a:p>
          <a:p>
            <a:r>
              <a:rPr lang="en-US" dirty="0" smtClean="0"/>
              <a:t>  You can &lt;a </a:t>
            </a:r>
            <a:r>
              <a:rPr lang="en-US" dirty="0" err="1" smtClean="0"/>
              <a:t>href</a:t>
            </a:r>
            <a:r>
              <a:rPr lang="en-US" dirty="0" smtClean="0"/>
              <a:t>="{</a:t>
            </a:r>
            <a:r>
              <a:rPr lang="en-US" dirty="0" err="1" smtClean="0"/>
              <a:t>self.href</a:t>
            </a:r>
            <a:r>
              <a:rPr lang="en-US" dirty="0" smtClean="0"/>
              <a:t>}"&gt;click here to</a:t>
            </a:r>
          </a:p>
          <a:p>
            <a:r>
              <a:rPr lang="en-US" dirty="0" smtClean="0"/>
              <a:t>  download the PDF file.&lt;/a&gt;&lt;/p&gt;</a:t>
            </a:r>
          </a:p>
          <a:p>
            <a:r>
              <a:rPr lang="en-US" dirty="0" smtClean="0"/>
              <a:t>&lt;/object&gt;</a:t>
            </a:r>
          </a:p>
        </p:txBody>
      </p:sp>
    </p:spTree>
    <p:extLst>
      <p:ext uri="{BB962C8B-B14F-4D97-AF65-F5344CB8AC3E}">
        <p14:creationId xmlns:p14="http://schemas.microsoft.com/office/powerpoint/2010/main" val="15573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09885" y="1550530"/>
            <a:ext cx="8520545" cy="2428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&lt;object data="{</a:t>
            </a:r>
            <a:r>
              <a:rPr lang="en-US" dirty="0" err="1" smtClean="0"/>
              <a:t>self.href</a:t>
            </a:r>
            <a:r>
              <a:rPr lang="en-US" dirty="0" smtClean="0"/>
              <a:t>}" type="application/pdf" width="100%" height="500"&gt;</a:t>
            </a:r>
          </a:p>
          <a:p>
            <a:r>
              <a:rPr lang="en-US" dirty="0" smtClean="0"/>
              <a:t>  &lt;p&gt;It appears you don't have a PDF plugin for this browser.</a:t>
            </a:r>
          </a:p>
          <a:p>
            <a:r>
              <a:rPr lang="en-US" dirty="0" smtClean="0"/>
              <a:t>  You can &lt;a </a:t>
            </a:r>
            <a:r>
              <a:rPr lang="en-US" dirty="0" err="1" smtClean="0"/>
              <a:t>href</a:t>
            </a:r>
            <a:r>
              <a:rPr lang="en-US" dirty="0" smtClean="0"/>
              <a:t>="{</a:t>
            </a:r>
            <a:r>
              <a:rPr lang="en-US" dirty="0" err="1" smtClean="0"/>
              <a:t>self.href</a:t>
            </a:r>
            <a:r>
              <a:rPr lang="en-US" dirty="0" smtClean="0"/>
              <a:t>}"&gt;click here to</a:t>
            </a:r>
          </a:p>
          <a:p>
            <a:r>
              <a:rPr lang="en-US" dirty="0" smtClean="0"/>
              <a:t>  download the PDF file.&lt;/a&gt;&lt;/p&gt;</a:t>
            </a:r>
          </a:p>
          <a:p>
            <a:r>
              <a:rPr lang="en-US" dirty="0" smtClean="0"/>
              <a:t>&lt;/object&gt;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844" y="2368622"/>
            <a:ext cx="101153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055" y="1476320"/>
            <a:ext cx="6022382" cy="51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566933"/>
              </p:ext>
            </p:extLst>
          </p:nvPr>
        </p:nvGraphicFramePr>
        <p:xfrm>
          <a:off x="1282083" y="1798992"/>
          <a:ext cx="89183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6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184732"/>
              </p:ext>
            </p:extLst>
          </p:nvPr>
        </p:nvGraphicFramePr>
        <p:xfrm>
          <a:off x="1282083" y="1798992"/>
          <a:ext cx="89183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6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XBlocks</a:t>
            </a:r>
            <a:r>
              <a:rPr lang="es-ES" dirty="0" smtClean="0"/>
              <a:t>: PDF </a:t>
            </a:r>
            <a:r>
              <a:rPr lang="es-ES" dirty="0" err="1" smtClean="0"/>
              <a:t>viewer</a:t>
            </a:r>
            <a:endParaRPr lang="es-ES" dirty="0"/>
          </a:p>
        </p:txBody>
      </p:sp>
      <p:pic>
        <p:nvPicPr>
          <p:cNvPr id="4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062073" cy="4351338"/>
          </a:xfrm>
          <a:prstGeom prst="rect">
            <a:avLst/>
          </a:prstGeom>
        </p:spPr>
      </p:pic>
      <p:pic>
        <p:nvPicPr>
          <p:cNvPr id="5" name="Marcador de contenido 9"/>
          <p:cNvPicPr>
            <a:picLocks/>
          </p:cNvPicPr>
          <p:nvPr/>
        </p:nvPicPr>
        <p:blipFill rotWithShape="1">
          <a:blip r:embed="rId3"/>
          <a:srcRect b="1914"/>
          <a:stretch/>
        </p:blipFill>
        <p:spPr>
          <a:xfrm>
            <a:off x="4153800" y="3504553"/>
            <a:ext cx="72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XBlocks</a:t>
            </a:r>
            <a:r>
              <a:rPr lang="es-ES" dirty="0" smtClean="0"/>
              <a:t>: </a:t>
            </a:r>
            <a:r>
              <a:rPr lang="es-ES" dirty="0" err="1" smtClean="0"/>
              <a:t>Multitab</a:t>
            </a:r>
            <a:r>
              <a:rPr lang="es-ES" dirty="0" smtClean="0"/>
              <a:t> </a:t>
            </a:r>
            <a:r>
              <a:rPr lang="es-ES" dirty="0" err="1" smtClean="0"/>
              <a:t>Viewer</a:t>
            </a:r>
            <a:endParaRPr lang="es-ES" dirty="0"/>
          </a:p>
        </p:txBody>
      </p:sp>
      <p:pic>
        <p:nvPicPr>
          <p:cNvPr id="4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/>
          <a:stretch/>
        </p:blipFill>
        <p:spPr>
          <a:xfrm>
            <a:off x="838200" y="1690688"/>
            <a:ext cx="5062073" cy="3971303"/>
          </a:xfrm>
          <a:prstGeom prst="rect">
            <a:avLst/>
          </a:prstGeom>
        </p:spPr>
      </p:pic>
      <p:pic>
        <p:nvPicPr>
          <p:cNvPr id="5" name="Marcador de contenido 9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r="410"/>
          <a:stretch/>
        </p:blipFill>
        <p:spPr>
          <a:xfrm>
            <a:off x="4153800" y="3539265"/>
            <a:ext cx="72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272</Words>
  <Application>Microsoft Office PowerPoint</Application>
  <PresentationFormat>Panorámica</PresentationFormat>
  <Paragraphs>55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Developing XBlocks @ UPValencia</vt:lpstr>
      <vt:lpstr>What?</vt:lpstr>
      <vt:lpstr>Why?</vt:lpstr>
      <vt:lpstr>Why?</vt:lpstr>
      <vt:lpstr>Why?</vt:lpstr>
      <vt:lpstr>Three interaction levels</vt:lpstr>
      <vt:lpstr>Three interaction levels</vt:lpstr>
      <vt:lpstr>Our XBlocks: PDF viewer</vt:lpstr>
      <vt:lpstr>Our XBlocks: Multitab Viewer</vt:lpstr>
      <vt:lpstr>Our XBlocks: Mathematica Viewer</vt:lpstr>
      <vt:lpstr>Our XBlocks: Paella Player</vt:lpstr>
      <vt:lpstr>Our XBlocks: Paella Player</vt:lpstr>
      <vt:lpstr>License &amp; 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XBlocks @ UPValencia</dc:title>
  <dc:creator>Carlos Turro Ribalta</dc:creator>
  <cp:lastModifiedBy>Carlos Turró</cp:lastModifiedBy>
  <cp:revision>14</cp:revision>
  <dcterms:created xsi:type="dcterms:W3CDTF">2014-11-12T10:56:09Z</dcterms:created>
  <dcterms:modified xsi:type="dcterms:W3CDTF">2014-11-19T13:41:45Z</dcterms:modified>
</cp:coreProperties>
</file>