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6858000" cx="9144000"/>
  <p:notesSz cx="6858000" cy="9144000"/>
  <p:embeddedFontLst>
    <p:embeddedFont>
      <p:font typeface="Quicksand"/>
      <p:regular r:id="rId77"/>
      <p:bold r:id="rId78"/>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font" Target="fonts/Quicksand-regular.fntdata"/><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34" Type="http://schemas.openxmlformats.org/officeDocument/2006/relationships/slide" Target="slides/slide29.xml"/><Relationship Id="rId78" Type="http://schemas.openxmlformats.org/officeDocument/2006/relationships/font" Target="fonts/Quicksand-bold.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200" u="none" cap="none" strike="noStrike">
                <a:solidFill>
                  <a:schemeClr val="dk1"/>
                </a:solidFill>
                <a:latin typeface="Calibri"/>
                <a:ea typeface="Calibri"/>
                <a:cs typeface="Calibri"/>
                <a:sym typeface="Calibri"/>
              </a:defRPr>
            </a:lvl2pPr>
            <a:lvl3pPr indent="0" marL="914400" marR="0" rtl="0" algn="l">
              <a:spcBef>
                <a:spcPts val="0"/>
              </a:spcBef>
              <a:defRPr b="0" baseline="0" i="0" sz="1200" u="none" cap="none" strike="noStrike">
                <a:solidFill>
                  <a:schemeClr val="dk1"/>
                </a:solidFill>
                <a:latin typeface="Calibri"/>
                <a:ea typeface="Calibri"/>
                <a:cs typeface="Calibri"/>
                <a:sym typeface="Calibri"/>
              </a:defRPr>
            </a:lvl3pPr>
            <a:lvl4pPr indent="0" marL="1371600" marR="0" rtl="0" algn="l">
              <a:spcBef>
                <a:spcPts val="0"/>
              </a:spcBef>
              <a:defRPr b="0" baseline="0" i="0" sz="1200" u="none" cap="none" strike="noStrike">
                <a:solidFill>
                  <a:schemeClr val="dk1"/>
                </a:solidFill>
                <a:latin typeface="Calibri"/>
                <a:ea typeface="Calibri"/>
                <a:cs typeface="Calibri"/>
                <a:sym typeface="Calibri"/>
              </a:defRPr>
            </a:lvl4pPr>
            <a:lvl5pPr indent="0" marL="1828800" marR="0" rtl="0" algn="l">
              <a:spcBef>
                <a:spcPts val="0"/>
              </a:spcBef>
              <a:defRPr b="0" baseline="0" i="0" sz="1200" u="none" cap="none" strike="noStrike">
                <a:solidFill>
                  <a:schemeClr val="dk1"/>
                </a:solidFill>
                <a:latin typeface="Calibri"/>
                <a:ea typeface="Calibri"/>
                <a:cs typeface="Calibri"/>
                <a:sym typeface="Calibri"/>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93" name="Shape 9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lang="en-US"/>
              <a:t>Also, if contributing a feature can require more work, it’s not useless work. To the contrary, you will end up exchanging with skilled developers, who will spend time looking at your code and reviewing it - not a useless confirmation when you have to release your code to thousands, if not hundred of thousands of learners.</a:t>
            </a:r>
          </a:p>
          <a:p>
            <a:pPr indent="0" lvl="0" marL="0" marR="0" rtl="0" algn="l">
              <a:spcBef>
                <a:spcPts val="0"/>
              </a:spcBef>
              <a:buClr>
                <a:schemeClr val="dk1"/>
              </a:buClr>
              <a:buFont typeface="Arial"/>
              <a:buNone/>
            </a:pPr>
            <a:r>
              <a:t/>
            </a:r>
            <a:endParaRPr/>
          </a:p>
          <a:p>
            <a:pPr indent="0" lvl="0" marL="0" marR="0" rtl="0" algn="l">
              <a:spcBef>
                <a:spcPts val="0"/>
              </a:spcBef>
              <a:buClr>
                <a:schemeClr val="dk1"/>
              </a:buClr>
              <a:buSzPct val="25000"/>
              <a:buFont typeface="Arial"/>
              <a:buNone/>
            </a:pPr>
            <a:r>
              <a:rPr lang="en-US"/>
              <a:t>And you get it for free! When you contribute code, it’s not just you making a gift - it’s also other developers from the projects giving some of their time to make your code better.</a:t>
            </a:r>
          </a:p>
          <a:p>
            <a:pPr indent="0" lvl="0" marL="0" marR="0" rtl="0" algn="l">
              <a:spcBef>
                <a:spcPts val="0"/>
              </a:spcBef>
              <a:buClr>
                <a:schemeClr val="dk1"/>
              </a:buClr>
              <a:buFont typeface="Arial"/>
              <a:buNone/>
            </a:pPr>
            <a:r>
              <a:t/>
            </a:r>
            <a:endParaRPr/>
          </a:p>
          <a:p>
            <a:pPr indent="0" lvl="0" marL="0" marR="0" rtl="0" algn="l">
              <a:spcBef>
                <a:spcPts val="0"/>
              </a:spcBef>
              <a:buClr>
                <a:schemeClr val="dk1"/>
              </a:buClr>
              <a:buSzPct val="25000"/>
              <a:buFont typeface="Arial"/>
              <a:buNone/>
            </a:pPr>
            <a:r>
              <a:rPr lang="en-US"/>
              <a:t>If you’re looking for a more satisfying work (or retain/attract good developers), adding the extra challenge of requiring all code changes to be contributed upstream can be very rewarding - not just for the pleasure of contributing to the community, but also because you’re going to end up being much more proud of your work.</a:t>
            </a:r>
          </a:p>
        </p:txBody>
      </p:sp>
      <p:sp>
        <p:nvSpPr>
          <p:cNvPr id="155" name="Shape 15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US"/>
              <a:t>Why should I contribute to Open edX?</a:t>
            </a:r>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US"/>
              <a:t>Looks frightening!</a:t>
            </a:r>
          </a:p>
        </p:txBody>
      </p:sp>
      <p:sp>
        <p:nvSpPr>
          <p:cNvPr id="179" name="Shape 17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US"/>
              <a:t>But is really 3 main steps - you can forget the rest of the talk, if you keep these 3 steps in minds (and in that order), you should be fine.</a:t>
            </a:r>
          </a:p>
        </p:txBody>
      </p:sp>
      <p:sp>
        <p:nvSpPr>
          <p:cNvPr id="186" name="Shape 18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06" name="Shape 20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5" name="Shape 2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26" name="Shape 22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5" name="Shape 2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46" name="Shape 24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8" name="Shape 2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lang="en-US"/>
              <a:t>By implementing an existing byte-sized ticket, you get to start with something that already has approval</a:t>
            </a:r>
          </a:p>
          <a:p>
            <a:pPr lvl="0" rtl="0">
              <a:spcBef>
                <a:spcPts val="0"/>
              </a:spcBef>
              <a:buNone/>
            </a:pPr>
            <a:r>
              <a:t/>
            </a:r>
            <a:endParaRPr/>
          </a:p>
        </p:txBody>
      </p:sp>
      <p:sp>
        <p:nvSpPr>
          <p:cNvPr id="259" name="Shape 25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0" name="Shape 2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71" name="Shape 27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US"/>
              <a:t>Why should I contribute to Open edX?</a:t>
            </a:r>
          </a:p>
        </p:txBody>
      </p:sp>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6" name="Shape 2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77" name="Shape 277"/>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3" name="Shape 2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84" name="Shape 28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3" name="Shape 3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04" name="Shape 30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4" name="Shape 3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25" name="Shape 32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6" name="Shape 3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47" name="Shape 347"/>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2" name="Shape 3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53" name="Shape 353"/>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8" name="Shape 3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59" name="Shape 35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4" name="Shape 3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365" name="Shape 36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1" name="Shape 3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372" name="Shape 37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7" name="Shape 3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378" name="Shape 37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228600" lvl="0" marL="457200" marR="0" rtl="0" algn="l">
              <a:spcBef>
                <a:spcPts val="0"/>
              </a:spcBef>
            </a:pPr>
            <a:r>
              <a:rPr lang="en-US"/>
              <a:t>Would have been long and painstaking job to do all of this himself - and result would probably be less interesting</a:t>
            </a:r>
          </a:p>
          <a:p>
            <a:pPr indent="-228600" lvl="0" marL="457200" marR="0" rtl="0" algn="l">
              <a:spcBef>
                <a:spcPts val="0"/>
              </a:spcBef>
            </a:pPr>
            <a:r>
              <a:rPr lang="en-US"/>
              <a:t>Linus’ Law "given enough eyeballs, all bugs are shallow" - if each of these dots are a bugfix or an improvement, it would likely be difficult for one person to notice them all </a:t>
            </a:r>
          </a:p>
        </p:txBody>
      </p:sp>
      <p:sp>
        <p:nvSpPr>
          <p:cNvPr id="106" name="Shape 1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4" name="Shape 3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385" name="Shape 38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1" name="Shape 3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392" name="Shape 39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7" name="Shape 3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398" name="Shape 39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4" name="Shape 4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405" name="Shape 40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1" name="Shape 4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412" name="Shape 41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8" name="Shape 4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419" name="Shape 41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5" name="Shape 4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426" name="Shape 42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4" name="Shape 4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35" name="Shape 43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0" name="Shape 4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441" name="Shape 44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62" name="Shape 4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63" name="Shape 463"/>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lang="en-US"/>
              <a:t>That’s the theory at least… What often happens is that, when we find a “dot”, something to contribute, we often end up keeping it for ourselves.</a:t>
            </a:r>
          </a:p>
        </p:txBody>
      </p:sp>
      <p:sp>
        <p:nvSpPr>
          <p:cNvPr id="113" name="Shape 11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85" name="Shape 4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86" name="Shape 48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91" name="Shape 4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92" name="Shape 49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5" name="Shape 495"/>
        <p:cNvGrpSpPr/>
        <p:nvPr/>
      </p:nvGrpSpPr>
      <p:grpSpPr>
        <a:xfrm>
          <a:off x="0" y="0"/>
          <a:ext cx="0" cy="0"/>
          <a:chOff x="0" y="0"/>
          <a:chExt cx="0" cy="0"/>
        </a:xfrm>
      </p:grpSpPr>
      <p:sp>
        <p:nvSpPr>
          <p:cNvPr id="496" name="Shape 4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97" name="Shape 4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98" name="Shape 49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2" name="Shape 502"/>
        <p:cNvGrpSpPr/>
        <p:nvPr/>
      </p:nvGrpSpPr>
      <p:grpSpPr>
        <a:xfrm>
          <a:off x="0" y="0"/>
          <a:ext cx="0" cy="0"/>
          <a:chOff x="0" y="0"/>
          <a:chExt cx="0" cy="0"/>
        </a:xfrm>
      </p:grpSpPr>
      <p:sp>
        <p:nvSpPr>
          <p:cNvPr id="503" name="Shape 5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4" name="Shape 5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505" name="Shape 50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2" name="Shape 5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513" name="Shape 513"/>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9" name="Shape 5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520" name="Shape 52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6" name="Shape 526"/>
        <p:cNvGrpSpPr/>
        <p:nvPr/>
      </p:nvGrpSpPr>
      <p:grpSpPr>
        <a:xfrm>
          <a:off x="0" y="0"/>
          <a:ext cx="0" cy="0"/>
          <a:chOff x="0" y="0"/>
          <a:chExt cx="0" cy="0"/>
        </a:xfrm>
      </p:grpSpPr>
      <p:sp>
        <p:nvSpPr>
          <p:cNvPr id="527" name="Shape 5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8" name="Shape 5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
        <p:nvSpPr>
          <p:cNvPr id="529" name="Shape 52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4" name="Shape 534"/>
        <p:cNvGrpSpPr/>
        <p:nvPr/>
      </p:nvGrpSpPr>
      <p:grpSpPr>
        <a:xfrm>
          <a:off x="0" y="0"/>
          <a:ext cx="0" cy="0"/>
          <a:chOff x="0" y="0"/>
          <a:chExt cx="0" cy="0"/>
        </a:xfrm>
      </p:grpSpPr>
      <p:sp>
        <p:nvSpPr>
          <p:cNvPr id="535" name="Shape 5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6" name="Shape 53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US"/>
              <a:t>login: openedx-newbie</a:t>
            </a:r>
          </a:p>
          <a:p>
            <a:pPr lvl="0" rtl="0">
              <a:spcBef>
                <a:spcPts val="0"/>
              </a:spcBef>
              <a:buNone/>
            </a:pPr>
            <a:r>
              <a:rPr lang="en-US"/>
              <a:t>password: bozoleclown1</a:t>
            </a:r>
          </a:p>
          <a:p>
            <a:pPr lvl="0" rtl="0">
              <a:spcBef>
                <a:spcPts val="0"/>
              </a:spcBef>
              <a:buNone/>
            </a:pPr>
            <a:r>
              <a:t/>
            </a:r>
            <a:endParaRPr/>
          </a:p>
        </p:txBody>
      </p:sp>
      <p:sp>
        <p:nvSpPr>
          <p:cNvPr id="537" name="Shape 537"/>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7" name="Shape 557"/>
        <p:cNvGrpSpPr/>
        <p:nvPr/>
      </p:nvGrpSpPr>
      <p:grpSpPr>
        <a:xfrm>
          <a:off x="0" y="0"/>
          <a:ext cx="0" cy="0"/>
          <a:chOff x="0" y="0"/>
          <a:chExt cx="0" cy="0"/>
        </a:xfrm>
      </p:grpSpPr>
      <p:sp>
        <p:nvSpPr>
          <p:cNvPr id="558" name="Shape 5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59" name="Shape 5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60" name="Shape 56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1" name="Shape 581"/>
        <p:cNvGrpSpPr/>
        <p:nvPr/>
      </p:nvGrpSpPr>
      <p:grpSpPr>
        <a:xfrm>
          <a:off x="0" y="0"/>
          <a:ext cx="0" cy="0"/>
          <a:chOff x="0" y="0"/>
          <a:chExt cx="0" cy="0"/>
        </a:xfrm>
      </p:grpSpPr>
      <p:sp>
        <p:nvSpPr>
          <p:cNvPr id="582" name="Shape 5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3" name="Shape 5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84" name="Shape 58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lang="en-US"/>
              <a:t>It looks like we’re confronted with a simple choice - do I take the simple path (just apply it locally), or the one that seem more difficult (contribute it upstream)?</a:t>
            </a:r>
          </a:p>
          <a:p>
            <a:pPr indent="0" lvl="0" marL="0" marR="0" rtl="0" algn="l">
              <a:spcBef>
                <a:spcPts val="0"/>
              </a:spcBef>
              <a:buClr>
                <a:schemeClr val="dk1"/>
              </a:buClr>
              <a:buFont typeface="Arial"/>
              <a:buNone/>
            </a:pPr>
            <a:r>
              <a:t/>
            </a:r>
            <a:endParaRPr/>
          </a:p>
          <a:p>
            <a:pPr indent="0" lvl="0" marL="0" marR="0" rtl="0" algn="l">
              <a:spcBef>
                <a:spcPts val="0"/>
              </a:spcBef>
              <a:buClr>
                <a:schemeClr val="dk1"/>
              </a:buClr>
              <a:buSzPct val="25000"/>
              <a:buFont typeface="Arial"/>
              <a:buNone/>
            </a:pPr>
            <a:r>
              <a:rPr lang="en-US"/>
              <a:t>And that’s true… at first.</a:t>
            </a:r>
          </a:p>
          <a:p>
            <a:pPr indent="0" lvl="0" marL="0" marR="0" rtl="0" algn="l">
              <a:spcBef>
                <a:spcPts val="0"/>
              </a:spcBef>
              <a:buClr>
                <a:schemeClr val="dk1"/>
              </a:buClr>
              <a:buFont typeface="Arial"/>
              <a:buNone/>
            </a:pPr>
            <a:r>
              <a:t/>
            </a:r>
            <a:endParaRPr/>
          </a:p>
          <a:p>
            <a:pPr indent="0" lvl="0" marL="0" marR="0" rtl="0" algn="l">
              <a:spcBef>
                <a:spcPts val="0"/>
              </a:spcBef>
              <a:buClr>
                <a:schemeClr val="dk1"/>
              </a:buClr>
              <a:buSzPct val="25000"/>
              <a:buFont typeface="Arial"/>
              <a:buNone/>
            </a:pPr>
            <a:r>
              <a:rPr lang="en-US"/>
              <a:t>Until...</a:t>
            </a:r>
          </a:p>
        </p:txBody>
      </p:sp>
      <p:sp>
        <p:nvSpPr>
          <p:cNvPr id="120" name="Shape 12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0" name="Shape 59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560"/>
              </a:spcBef>
              <a:buNone/>
            </a:pPr>
            <a:r>
              <a:rPr lang="en-US">
                <a:latin typeface="Quicksand"/>
                <a:ea typeface="Quicksand"/>
                <a:cs typeface="Quicksand"/>
                <a:sym typeface="Quicksand"/>
              </a:rPr>
              <a:t>Need to wait for the right person/team to become available to review</a:t>
            </a:r>
          </a:p>
          <a:p>
            <a:pPr lvl="0" rtl="0">
              <a:spcBef>
                <a:spcPts val="560"/>
              </a:spcBef>
              <a:buNone/>
            </a:pPr>
            <a:r>
              <a:rPr lang="en-US">
                <a:latin typeface="Quicksand"/>
                <a:ea typeface="Quicksand"/>
                <a:cs typeface="Quicksand"/>
                <a:sym typeface="Quicksand"/>
              </a:rPr>
              <a:t>Need to be patient - can ask, but not every day; already advocating within teams</a:t>
            </a:r>
          </a:p>
          <a:p>
            <a:pPr lvl="0" rtl="0">
              <a:spcBef>
                <a:spcPts val="560"/>
              </a:spcBef>
              <a:buClr>
                <a:schemeClr val="dk1"/>
              </a:buClr>
              <a:buSzPct val="91666"/>
              <a:buFont typeface="Arial"/>
              <a:buNone/>
            </a:pPr>
            <a:r>
              <a:rPr lang="en-US">
                <a:latin typeface="Quicksand"/>
                <a:ea typeface="Quicksand"/>
                <a:cs typeface="Quicksand"/>
                <a:sym typeface="Quicksand"/>
              </a:rPr>
              <a:t>Example: django 1.8</a:t>
            </a:r>
          </a:p>
        </p:txBody>
      </p:sp>
      <p:sp>
        <p:nvSpPr>
          <p:cNvPr id="591" name="Shape 59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2" name="Shape 612"/>
        <p:cNvGrpSpPr/>
        <p:nvPr/>
      </p:nvGrpSpPr>
      <p:grpSpPr>
        <a:xfrm>
          <a:off x="0" y="0"/>
          <a:ext cx="0" cy="0"/>
          <a:chOff x="0" y="0"/>
          <a:chExt cx="0" cy="0"/>
        </a:xfrm>
      </p:grpSpPr>
      <p:sp>
        <p:nvSpPr>
          <p:cNvPr id="613" name="Shape 6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4" name="Shape 6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15" name="Shape 61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7" name="Shape 637"/>
        <p:cNvGrpSpPr/>
        <p:nvPr/>
      </p:nvGrpSpPr>
      <p:grpSpPr>
        <a:xfrm>
          <a:off x="0" y="0"/>
          <a:ext cx="0" cy="0"/>
          <a:chOff x="0" y="0"/>
          <a:chExt cx="0" cy="0"/>
        </a:xfrm>
      </p:grpSpPr>
      <p:sp>
        <p:nvSpPr>
          <p:cNvPr id="638" name="Shape 6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9" name="Shape 6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40" name="Shape 64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4" name="Shape 644"/>
        <p:cNvGrpSpPr/>
        <p:nvPr/>
      </p:nvGrpSpPr>
      <p:grpSpPr>
        <a:xfrm>
          <a:off x="0" y="0"/>
          <a:ext cx="0" cy="0"/>
          <a:chOff x="0" y="0"/>
          <a:chExt cx="0" cy="0"/>
        </a:xfrm>
      </p:grpSpPr>
      <p:sp>
        <p:nvSpPr>
          <p:cNvPr id="645" name="Shape 6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6" name="Shape 6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47" name="Shape 647"/>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9" name="Shape 669"/>
        <p:cNvGrpSpPr/>
        <p:nvPr/>
      </p:nvGrpSpPr>
      <p:grpSpPr>
        <a:xfrm>
          <a:off x="0" y="0"/>
          <a:ext cx="0" cy="0"/>
          <a:chOff x="0" y="0"/>
          <a:chExt cx="0" cy="0"/>
        </a:xfrm>
      </p:grpSpPr>
      <p:sp>
        <p:nvSpPr>
          <p:cNvPr id="670" name="Shape 6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1" name="Shape 6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72" name="Shape 67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5" name="Shape 695"/>
        <p:cNvGrpSpPr/>
        <p:nvPr/>
      </p:nvGrpSpPr>
      <p:grpSpPr>
        <a:xfrm>
          <a:off x="0" y="0"/>
          <a:ext cx="0" cy="0"/>
          <a:chOff x="0" y="0"/>
          <a:chExt cx="0" cy="0"/>
        </a:xfrm>
      </p:grpSpPr>
      <p:sp>
        <p:nvSpPr>
          <p:cNvPr id="696" name="Shape 6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7" name="Shape 6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98" name="Shape 69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2" name="Shape 722"/>
        <p:cNvGrpSpPr/>
        <p:nvPr/>
      </p:nvGrpSpPr>
      <p:grpSpPr>
        <a:xfrm>
          <a:off x="0" y="0"/>
          <a:ext cx="0" cy="0"/>
          <a:chOff x="0" y="0"/>
          <a:chExt cx="0" cy="0"/>
        </a:xfrm>
      </p:grpSpPr>
      <p:sp>
        <p:nvSpPr>
          <p:cNvPr id="723" name="Shape 7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4" name="Shape 7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25" name="Shape 72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9" name="Shape 729"/>
        <p:cNvGrpSpPr/>
        <p:nvPr/>
      </p:nvGrpSpPr>
      <p:grpSpPr>
        <a:xfrm>
          <a:off x="0" y="0"/>
          <a:ext cx="0" cy="0"/>
          <a:chOff x="0" y="0"/>
          <a:chExt cx="0" cy="0"/>
        </a:xfrm>
      </p:grpSpPr>
      <p:sp>
        <p:nvSpPr>
          <p:cNvPr id="730" name="Shape 7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31" name="Shape 73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Font typeface="Arial"/>
              <a:buNone/>
            </a:pPr>
            <a:r>
              <a:t/>
            </a:r>
            <a:endParaRPr b="0" baseline="0" i="0" sz="1200" u="none" cap="none" strike="noStrike">
              <a:solidFill>
                <a:schemeClr val="dk1"/>
              </a:solidFill>
              <a:latin typeface="Calibri"/>
              <a:ea typeface="Calibri"/>
              <a:cs typeface="Calibri"/>
              <a:sym typeface="Calibri"/>
            </a:endParaRPr>
          </a:p>
        </p:txBody>
      </p:sp>
      <p:sp>
        <p:nvSpPr>
          <p:cNvPr id="732" name="Shape 73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9" name="Shape 749"/>
        <p:cNvGrpSpPr/>
        <p:nvPr/>
      </p:nvGrpSpPr>
      <p:grpSpPr>
        <a:xfrm>
          <a:off x="0" y="0"/>
          <a:ext cx="0" cy="0"/>
          <a:chOff x="0" y="0"/>
          <a:chExt cx="0" cy="0"/>
        </a:xfrm>
      </p:grpSpPr>
      <p:sp>
        <p:nvSpPr>
          <p:cNvPr id="750" name="Shape 7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1" name="Shape 7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52" name="Shape 75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0" name="Shape 770"/>
        <p:cNvGrpSpPr/>
        <p:nvPr/>
      </p:nvGrpSpPr>
      <p:grpSpPr>
        <a:xfrm>
          <a:off x="0" y="0"/>
          <a:ext cx="0" cy="0"/>
          <a:chOff x="0" y="0"/>
          <a:chExt cx="0" cy="0"/>
        </a:xfrm>
      </p:grpSpPr>
      <p:sp>
        <p:nvSpPr>
          <p:cNvPr id="771" name="Shape 7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2" name="Shape 7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73" name="Shape 773"/>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lang="en-US"/>
              <a:t>...a new release come in!</a:t>
            </a:r>
          </a:p>
          <a:p>
            <a:pPr indent="0" lvl="0" marL="0" marR="0" rtl="0" algn="l">
              <a:spcBef>
                <a:spcPts val="0"/>
              </a:spcBef>
              <a:buClr>
                <a:schemeClr val="dk1"/>
              </a:buClr>
              <a:buFont typeface="Arial"/>
              <a:buNone/>
            </a:pPr>
            <a:r>
              <a:t/>
            </a:r>
            <a:endParaRPr/>
          </a:p>
          <a:p>
            <a:pPr indent="0" lvl="0" marL="0" marR="0" rtl="0" algn="l">
              <a:spcBef>
                <a:spcPts val="0"/>
              </a:spcBef>
              <a:buClr>
                <a:schemeClr val="dk1"/>
              </a:buClr>
              <a:buSzPct val="25000"/>
              <a:buFont typeface="Arial"/>
              <a:buNone/>
            </a:pPr>
            <a:r>
              <a:rPr lang="en-US"/>
              <a:t>Many people mistake “open source” for “I can do whatever I want with the code”. That’s true if you just want to fork out the code, and don’t about any future improvements. Otherwise, there is no escape to the fact that you become part of a community by the mere fact that you’re using Open edX. The decisions of the community will influence what appears on your site. You can chose to change things, but if you don’t make other members of the community aware of your changes, and ensure they use it themselves, you will have to keep redoing the change, adapting it over and over, every time the rest of the community changes the code on which you depend.</a:t>
            </a:r>
          </a:p>
          <a:p>
            <a:pPr indent="0" lvl="0" marL="0" marR="0" rtl="0" algn="l">
              <a:spcBef>
                <a:spcPts val="0"/>
              </a:spcBef>
              <a:buClr>
                <a:schemeClr val="dk1"/>
              </a:buClr>
              <a:buFont typeface="Arial"/>
              <a:buNone/>
            </a:pPr>
            <a:r>
              <a:t/>
            </a:r>
            <a:endParaRPr/>
          </a:p>
          <a:p>
            <a:pPr indent="0" lvl="0" marL="0" marR="0" rtl="0" algn="l">
              <a:spcBef>
                <a:spcPts val="0"/>
              </a:spcBef>
              <a:buClr>
                <a:schemeClr val="dk1"/>
              </a:buClr>
              <a:buSzPct val="25000"/>
              <a:buFont typeface="Arial"/>
              <a:buNone/>
            </a:pPr>
            <a:r>
              <a:rPr lang="en-US"/>
              <a:t>Many people see contributing as a purely selfless act - it’s not! You’re helping yourself, future you, by making sure that the changes you make to the project are taken into account by others.</a:t>
            </a:r>
          </a:p>
        </p:txBody>
      </p:sp>
      <p:sp>
        <p:nvSpPr>
          <p:cNvPr id="127" name="Shape 12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3" name="Shape 793"/>
        <p:cNvGrpSpPr/>
        <p:nvPr/>
      </p:nvGrpSpPr>
      <p:grpSpPr>
        <a:xfrm>
          <a:off x="0" y="0"/>
          <a:ext cx="0" cy="0"/>
          <a:chOff x="0" y="0"/>
          <a:chExt cx="0" cy="0"/>
        </a:xfrm>
      </p:grpSpPr>
      <p:sp>
        <p:nvSpPr>
          <p:cNvPr id="794" name="Shape 7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5" name="Shape 7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96" name="Shape 79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5" name="Shape 815"/>
        <p:cNvGrpSpPr/>
        <p:nvPr/>
      </p:nvGrpSpPr>
      <p:grpSpPr>
        <a:xfrm>
          <a:off x="0" y="0"/>
          <a:ext cx="0" cy="0"/>
          <a:chOff x="0" y="0"/>
          <a:chExt cx="0" cy="0"/>
        </a:xfrm>
      </p:grpSpPr>
      <p:sp>
        <p:nvSpPr>
          <p:cNvPr id="816" name="Shape 8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7" name="Shape 8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18" name="Shape 81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9" name="Shape 839"/>
        <p:cNvGrpSpPr/>
        <p:nvPr/>
      </p:nvGrpSpPr>
      <p:grpSpPr>
        <a:xfrm>
          <a:off x="0" y="0"/>
          <a:ext cx="0" cy="0"/>
          <a:chOff x="0" y="0"/>
          <a:chExt cx="0" cy="0"/>
        </a:xfrm>
      </p:grpSpPr>
      <p:sp>
        <p:nvSpPr>
          <p:cNvPr id="840" name="Shape 8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1" name="Shape 8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42" name="Shape 842"/>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2" name="Shape 862"/>
        <p:cNvGrpSpPr/>
        <p:nvPr/>
      </p:nvGrpSpPr>
      <p:grpSpPr>
        <a:xfrm>
          <a:off x="0" y="0"/>
          <a:ext cx="0" cy="0"/>
          <a:chOff x="0" y="0"/>
          <a:chExt cx="0" cy="0"/>
        </a:xfrm>
      </p:grpSpPr>
      <p:sp>
        <p:nvSpPr>
          <p:cNvPr id="863" name="Shape 8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4" name="Shape 8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65" name="Shape 86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6" name="Shape 886"/>
        <p:cNvGrpSpPr/>
        <p:nvPr/>
      </p:nvGrpSpPr>
      <p:grpSpPr>
        <a:xfrm>
          <a:off x="0" y="0"/>
          <a:ext cx="0" cy="0"/>
          <a:chOff x="0" y="0"/>
          <a:chExt cx="0" cy="0"/>
        </a:xfrm>
      </p:grpSpPr>
      <p:sp>
        <p:nvSpPr>
          <p:cNvPr id="887" name="Shape 8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8" name="Shape 8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89" name="Shape 88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2" name="Shape 912"/>
        <p:cNvGrpSpPr/>
        <p:nvPr/>
      </p:nvGrpSpPr>
      <p:grpSpPr>
        <a:xfrm>
          <a:off x="0" y="0"/>
          <a:ext cx="0" cy="0"/>
          <a:chOff x="0" y="0"/>
          <a:chExt cx="0" cy="0"/>
        </a:xfrm>
      </p:grpSpPr>
      <p:sp>
        <p:nvSpPr>
          <p:cNvPr id="913" name="Shape 9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4" name="Shape 9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15" name="Shape 91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7" name="Shape 937"/>
        <p:cNvGrpSpPr/>
        <p:nvPr/>
      </p:nvGrpSpPr>
      <p:grpSpPr>
        <a:xfrm>
          <a:off x="0" y="0"/>
          <a:ext cx="0" cy="0"/>
          <a:chOff x="0" y="0"/>
          <a:chExt cx="0" cy="0"/>
        </a:xfrm>
      </p:grpSpPr>
      <p:sp>
        <p:nvSpPr>
          <p:cNvPr id="938" name="Shape 9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9" name="Shape 9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40" name="Shape 94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3" name="Shape 963"/>
        <p:cNvGrpSpPr/>
        <p:nvPr/>
      </p:nvGrpSpPr>
      <p:grpSpPr>
        <a:xfrm>
          <a:off x="0" y="0"/>
          <a:ext cx="0" cy="0"/>
          <a:chOff x="0" y="0"/>
          <a:chExt cx="0" cy="0"/>
        </a:xfrm>
      </p:grpSpPr>
      <p:sp>
        <p:nvSpPr>
          <p:cNvPr id="964" name="Shape 9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5" name="Shape 9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66" name="Shape 96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2" name="Shape 992"/>
        <p:cNvGrpSpPr/>
        <p:nvPr/>
      </p:nvGrpSpPr>
      <p:grpSpPr>
        <a:xfrm>
          <a:off x="0" y="0"/>
          <a:ext cx="0" cy="0"/>
          <a:chOff x="0" y="0"/>
          <a:chExt cx="0" cy="0"/>
        </a:xfrm>
      </p:grpSpPr>
      <p:sp>
        <p:nvSpPr>
          <p:cNvPr id="993" name="Shape 9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4" name="Shape 9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95" name="Shape 99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0" name="Shape 1020"/>
        <p:cNvGrpSpPr/>
        <p:nvPr/>
      </p:nvGrpSpPr>
      <p:grpSpPr>
        <a:xfrm>
          <a:off x="0" y="0"/>
          <a:ext cx="0" cy="0"/>
          <a:chOff x="0" y="0"/>
          <a:chExt cx="0" cy="0"/>
        </a:xfrm>
      </p:grpSpPr>
      <p:sp>
        <p:nvSpPr>
          <p:cNvPr id="1021" name="Shape 10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2" name="Shape 10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23" name="Shape 1023"/>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lang="en-US"/>
              <a:t>And the best way to do that is to get your change merged in the official project. This way, if anyone breaks your feature (or its tests), it won’t be merged until the additional change is reconciled with yours.</a:t>
            </a:r>
          </a:p>
          <a:p>
            <a:pPr indent="0" lvl="0" marL="0" marR="0" rtl="0" algn="l">
              <a:spcBef>
                <a:spcPts val="0"/>
              </a:spcBef>
              <a:buClr>
                <a:schemeClr val="dk1"/>
              </a:buClr>
              <a:buFont typeface="Arial"/>
              <a:buNone/>
            </a:pPr>
            <a:r>
              <a:t/>
            </a:r>
            <a:endParaRPr/>
          </a:p>
          <a:p>
            <a:pPr indent="0" lvl="0" marL="0" marR="0" rtl="0" algn="l">
              <a:spcBef>
                <a:spcPts val="0"/>
              </a:spcBef>
              <a:buClr>
                <a:schemeClr val="dk1"/>
              </a:buClr>
              <a:buSzPct val="25000"/>
              <a:buFont typeface="Arial"/>
              <a:buNone/>
            </a:pPr>
            <a:r>
              <a:rPr lang="en-US"/>
              <a:t>That little red cross, right there, can represent hours, or days of your work time, which you won’t have to spend fixing your change on the next release.</a:t>
            </a:r>
          </a:p>
        </p:txBody>
      </p:sp>
      <p:sp>
        <p:nvSpPr>
          <p:cNvPr id="134" name="Shape 13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7" name="Shape 1047"/>
        <p:cNvGrpSpPr/>
        <p:nvPr/>
      </p:nvGrpSpPr>
      <p:grpSpPr>
        <a:xfrm>
          <a:off x="0" y="0"/>
          <a:ext cx="0" cy="0"/>
          <a:chOff x="0" y="0"/>
          <a:chExt cx="0" cy="0"/>
        </a:xfrm>
      </p:grpSpPr>
      <p:sp>
        <p:nvSpPr>
          <p:cNvPr id="1048" name="Shape 10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9" name="Shape 10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50" name="Shape 105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6" name="Shape 1056"/>
        <p:cNvGrpSpPr/>
        <p:nvPr/>
      </p:nvGrpSpPr>
      <p:grpSpPr>
        <a:xfrm>
          <a:off x="0" y="0"/>
          <a:ext cx="0" cy="0"/>
          <a:chOff x="0" y="0"/>
          <a:chExt cx="0" cy="0"/>
        </a:xfrm>
      </p:grpSpPr>
      <p:sp>
        <p:nvSpPr>
          <p:cNvPr id="1057" name="Shape 10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58" name="Shape 10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59" name="Shape 105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rtl="0">
              <a:spcBef>
                <a:spcPts val="0"/>
              </a:spcBef>
              <a:buClr>
                <a:schemeClr val="dk1"/>
              </a:buClr>
              <a:buSzPct val="25000"/>
              <a:buFont typeface="Arial"/>
              <a:buNone/>
            </a:pPr>
            <a:r>
              <a:rPr lang="en-US"/>
              <a:t>Especially because this problem accumulates, over time, and snowballs. When upgrading, some of the changes will require additional changes, which themselves will need to be maintained… And the project development speed isn’t slowing down either.</a:t>
            </a:r>
          </a:p>
          <a:p>
            <a:pPr lvl="0" rtl="0">
              <a:spcBef>
                <a:spcPts val="0"/>
              </a:spcBef>
              <a:buClr>
                <a:schemeClr val="dk1"/>
              </a:buClr>
              <a:buFont typeface="Arial"/>
              <a:buNone/>
            </a:pPr>
            <a:r>
              <a:t/>
            </a:r>
            <a:endParaRPr/>
          </a:p>
          <a:p>
            <a:pPr lvl="0" rtl="0">
              <a:spcBef>
                <a:spcPts val="0"/>
              </a:spcBef>
              <a:buClr>
                <a:schemeClr val="dk1"/>
              </a:buClr>
              <a:buSzPct val="25000"/>
              <a:buFont typeface="Arial"/>
              <a:buNone/>
            </a:pPr>
            <a:r>
              <a:rPr lang="en-US"/>
              <a:t>In some extreme cases (but which aren’t uncommon), upgrading to the new release can end up taking up to several months for a full team to reconcile such issues.</a:t>
            </a:r>
          </a:p>
          <a:p>
            <a:pPr lvl="0" rtl="0">
              <a:spcBef>
                <a:spcPts val="0"/>
              </a:spcBef>
              <a:buClr>
                <a:schemeClr val="dk1"/>
              </a:buClr>
              <a:buFont typeface="Arial"/>
              <a:buNone/>
            </a:pPr>
            <a:r>
              <a:t/>
            </a:r>
            <a:endParaRPr/>
          </a:p>
          <a:p>
            <a:pPr lvl="0" rtl="0">
              <a:spcBef>
                <a:spcPts val="0"/>
              </a:spcBef>
              <a:buClr>
                <a:schemeClr val="dk1"/>
              </a:buClr>
              <a:buSzPct val="25000"/>
              <a:buFont typeface="Arial"/>
              <a:buNone/>
            </a:pPr>
            <a:r>
              <a:rPr lang="en-US"/>
              <a:t>Sure, you gained some time initially, but you eventually end up spending more time on it on the long term, fixing superflous issues, and getting less quality of it.</a:t>
            </a:r>
          </a:p>
        </p:txBody>
      </p:sp>
      <p:sp>
        <p:nvSpPr>
          <p:cNvPr id="141" name="Shape 14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lang="en-US"/>
              <a:t>Now, that’s not to say that there aren’t changes you shouldn’t keep on your fork. Your contribution might actually be refused, and in which case you won’t have a choice. And sometimes you might have to take shortcuts or meet deadlines. But the point is that you should treat code drift as as code smell, or technical debt. If you do have to contract some of that debt, you would better have a good plan to repay it, or you might end up repaying increasing interests, forever.</a:t>
            </a:r>
          </a:p>
        </p:txBody>
      </p:sp>
      <p:sp>
        <p:nvSpPr>
          <p:cNvPr id="148" name="Shape 14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x="0" y="0"/>
          <a:ext cx="0" cy="0"/>
          <a:chOff x="0" y="0"/>
          <a:chExt cx="0" cy="0"/>
        </a:xfrm>
      </p:grpSpPr>
      <p:sp>
        <p:nvSpPr>
          <p:cNvPr id="15" name="Shape 15"/>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buClr>
                <a:schemeClr val="dk1"/>
              </a:buClr>
              <a:buFont typeface="Quicksand"/>
              <a:buNone/>
              <a:defRPr b="1" baseline="0" i="0" sz="4400" u="none" cap="none" strike="noStrike">
                <a:solidFill>
                  <a:schemeClr val="dk1"/>
                </a:solidFill>
                <a:latin typeface="Quicksand"/>
                <a:ea typeface="Quicksand"/>
                <a:cs typeface="Quicksand"/>
                <a:sym typeface="Quicksand"/>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6" name="Shape 16"/>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buClr>
                <a:srgbClr val="888888"/>
              </a:buClr>
              <a:buFont typeface="Arial"/>
              <a:buNone/>
              <a:defRPr b="0" baseline="0" i="0" sz="3200" u="none" cap="none" strike="noStrike">
                <a:solidFill>
                  <a:srgbClr val="888888"/>
                </a:solidFill>
                <a:latin typeface="Quicksand"/>
                <a:ea typeface="Quicksand"/>
                <a:cs typeface="Quicksand"/>
                <a:sym typeface="Quicksand"/>
              </a:defRPr>
            </a:lvl1pPr>
            <a:lvl2pPr indent="0" marL="457200" marR="0" rtl="0" algn="ctr">
              <a:spcBef>
                <a:spcPts val="560"/>
              </a:spcBef>
              <a:buClr>
                <a:srgbClr val="888888"/>
              </a:buClr>
              <a:buFont typeface="Arial"/>
              <a:buNone/>
              <a:defRPr b="0" baseline="0" i="0" sz="2800" u="none" cap="none" strike="noStrike">
                <a:solidFill>
                  <a:srgbClr val="888888"/>
                </a:solidFill>
                <a:latin typeface="Quicksand"/>
                <a:ea typeface="Quicksand"/>
                <a:cs typeface="Quicksand"/>
                <a:sym typeface="Quicksand"/>
              </a:defRPr>
            </a:lvl2pPr>
            <a:lvl3pPr indent="0" marL="914400" marR="0" rtl="0" algn="ctr">
              <a:spcBef>
                <a:spcPts val="480"/>
              </a:spcBef>
              <a:buClr>
                <a:srgbClr val="888888"/>
              </a:buClr>
              <a:buFont typeface="Arial"/>
              <a:buNone/>
              <a:defRPr b="0" baseline="0" i="0" sz="2400" u="none" cap="none" strike="noStrike">
                <a:solidFill>
                  <a:srgbClr val="888888"/>
                </a:solidFill>
                <a:latin typeface="Quicksand"/>
                <a:ea typeface="Quicksand"/>
                <a:cs typeface="Quicksand"/>
                <a:sym typeface="Quicksand"/>
              </a:defRPr>
            </a:lvl3pPr>
            <a:lvl4pPr indent="0" marL="1371600" marR="0" rtl="0" algn="ctr">
              <a:spcBef>
                <a:spcPts val="400"/>
              </a:spcBef>
              <a:buClr>
                <a:srgbClr val="888888"/>
              </a:buClr>
              <a:buFont typeface="Arial"/>
              <a:buNone/>
              <a:defRPr b="0" baseline="0" i="0" sz="2000" u="none" cap="none" strike="noStrike">
                <a:solidFill>
                  <a:srgbClr val="888888"/>
                </a:solidFill>
                <a:latin typeface="Quicksand"/>
                <a:ea typeface="Quicksand"/>
                <a:cs typeface="Quicksand"/>
                <a:sym typeface="Quicksand"/>
              </a:defRPr>
            </a:lvl4pPr>
            <a:lvl5pPr indent="0" marL="1828800" marR="0" rtl="0" algn="ctr">
              <a:spcBef>
                <a:spcPts val="400"/>
              </a:spcBef>
              <a:buClr>
                <a:srgbClr val="888888"/>
              </a:buClr>
              <a:buFont typeface="Arial"/>
              <a:buNone/>
              <a:defRPr b="0" baseline="0" i="0" sz="2000" u="none" cap="none" strike="noStrike">
                <a:solidFill>
                  <a:srgbClr val="888888"/>
                </a:solidFill>
                <a:latin typeface="Quicksand"/>
                <a:ea typeface="Quicksand"/>
                <a:cs typeface="Quicksand"/>
                <a:sym typeface="Quicksand"/>
              </a:defRPr>
            </a:lvl5pPr>
            <a:lvl6pPr indent="0" marL="2286000" marR="0" rtl="0" algn="ctr">
              <a:spcBef>
                <a:spcPts val="400"/>
              </a:spcBef>
              <a:buClr>
                <a:srgbClr val="888888"/>
              </a:buClr>
              <a:buFont typeface="Arial"/>
              <a:buNone/>
              <a:defRPr b="0" baseline="0" i="0" sz="2000" u="none" cap="none" strike="noStrike">
                <a:solidFill>
                  <a:srgbClr val="888888"/>
                </a:solidFill>
                <a:latin typeface="Quicksand"/>
                <a:ea typeface="Quicksand"/>
                <a:cs typeface="Quicksand"/>
                <a:sym typeface="Quicksand"/>
              </a:defRPr>
            </a:lvl6pPr>
            <a:lvl7pPr indent="0" marL="2743200" marR="0" rtl="0" algn="ctr">
              <a:spcBef>
                <a:spcPts val="400"/>
              </a:spcBef>
              <a:buClr>
                <a:srgbClr val="888888"/>
              </a:buClr>
              <a:buFont typeface="Arial"/>
              <a:buNone/>
              <a:defRPr b="0" baseline="0" i="0" sz="2000" u="none" cap="none" strike="noStrike">
                <a:solidFill>
                  <a:srgbClr val="888888"/>
                </a:solidFill>
                <a:latin typeface="Quicksand"/>
                <a:ea typeface="Quicksand"/>
                <a:cs typeface="Quicksand"/>
                <a:sym typeface="Quicksand"/>
              </a:defRPr>
            </a:lvl7pPr>
            <a:lvl8pPr indent="0" marL="3200400" marR="0" rtl="0" algn="ctr">
              <a:spcBef>
                <a:spcPts val="400"/>
              </a:spcBef>
              <a:buClr>
                <a:srgbClr val="888888"/>
              </a:buClr>
              <a:buFont typeface="Arial"/>
              <a:buNone/>
              <a:defRPr b="0" baseline="0" i="0" sz="2000" u="none" cap="none" strike="noStrike">
                <a:solidFill>
                  <a:srgbClr val="888888"/>
                </a:solidFill>
                <a:latin typeface="Quicksand"/>
                <a:ea typeface="Quicksand"/>
                <a:cs typeface="Quicksand"/>
                <a:sym typeface="Quicksand"/>
              </a:defRPr>
            </a:lvl8pPr>
            <a:lvl9pPr indent="0" marL="3657600" marR="0" rtl="0" algn="ctr">
              <a:spcBef>
                <a:spcPts val="400"/>
              </a:spcBef>
              <a:buClr>
                <a:srgbClr val="888888"/>
              </a:buClr>
              <a:buFont typeface="Arial"/>
              <a:buNone/>
              <a:defRPr b="0" baseline="0" i="0" sz="2000" u="none" cap="none" strike="noStrike">
                <a:solidFill>
                  <a:srgbClr val="888888"/>
                </a:solidFill>
                <a:latin typeface="Quicksand"/>
                <a:ea typeface="Quicksand"/>
                <a:cs typeface="Quicksand"/>
                <a:sym typeface="Quicksand"/>
              </a:defRPr>
            </a:lvl9pPr>
          </a:lstStyle>
          <a:p/>
        </p:txBody>
      </p:sp>
      <p:sp>
        <p:nvSpPr>
          <p:cNvPr id="17" name="Shape 1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18" name="Shape 1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19" name="Shape 1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x="0" y="0"/>
          <a:ext cx="0" cy="0"/>
          <a:chOff x="0" y="0"/>
          <a:chExt cx="0" cy="0"/>
        </a:xfrm>
      </p:grpSpPr>
      <p:sp>
        <p:nvSpPr>
          <p:cNvPr id="72" name="Shape 7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Quicksand"/>
              <a:buNone/>
              <a:defRPr b="1" sz="4400">
                <a:solidFill>
                  <a:schemeClr val="dk1"/>
                </a:solidFill>
                <a:latin typeface="Quicksand"/>
                <a:ea typeface="Quicksand"/>
                <a:cs typeface="Quicksand"/>
                <a:sym typeface="Quicksa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3" name="Shape 73"/>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Quicksand"/>
                <a:ea typeface="Quicksand"/>
                <a:cs typeface="Quicksand"/>
                <a:sym typeface="Quicksand"/>
              </a:defRPr>
            </a:lvl1pPr>
            <a:lvl2pPr indent="-107950" marL="742950" rtl="0" algn="l">
              <a:spcBef>
                <a:spcPts val="560"/>
              </a:spcBef>
              <a:buClr>
                <a:schemeClr val="dk1"/>
              </a:buClr>
              <a:buFont typeface="Arial"/>
              <a:buChar char="–"/>
              <a:defRPr sz="2800">
                <a:solidFill>
                  <a:schemeClr val="dk1"/>
                </a:solidFill>
                <a:latin typeface="Quicksand"/>
                <a:ea typeface="Quicksand"/>
                <a:cs typeface="Quicksand"/>
                <a:sym typeface="Quicksand"/>
              </a:defRPr>
            </a:lvl2pPr>
            <a:lvl3pPr indent="-76200" marL="1143000" rtl="0" algn="l">
              <a:spcBef>
                <a:spcPts val="480"/>
              </a:spcBef>
              <a:buClr>
                <a:schemeClr val="dk1"/>
              </a:buClr>
              <a:buFont typeface="Arial"/>
              <a:buChar char="•"/>
              <a:defRPr sz="2400">
                <a:solidFill>
                  <a:schemeClr val="dk1"/>
                </a:solidFill>
                <a:latin typeface="Quicksand"/>
                <a:ea typeface="Quicksand"/>
                <a:cs typeface="Quicksand"/>
                <a:sym typeface="Quicksand"/>
              </a:defRPr>
            </a:lvl3pPr>
            <a:lvl4pPr indent="-101600" marL="1600200" rtl="0" algn="l">
              <a:spcBef>
                <a:spcPts val="400"/>
              </a:spcBef>
              <a:buClr>
                <a:schemeClr val="dk1"/>
              </a:buClr>
              <a:buFont typeface="Arial"/>
              <a:buChar char="–"/>
              <a:defRPr sz="2000">
                <a:solidFill>
                  <a:schemeClr val="dk1"/>
                </a:solidFill>
                <a:latin typeface="Quicksand"/>
                <a:ea typeface="Quicksand"/>
                <a:cs typeface="Quicksand"/>
                <a:sym typeface="Quicksand"/>
              </a:defRPr>
            </a:lvl4pPr>
            <a:lvl5pPr indent="-101600" marL="2057400" rtl="0" algn="l">
              <a:spcBef>
                <a:spcPts val="400"/>
              </a:spcBef>
              <a:buClr>
                <a:schemeClr val="dk1"/>
              </a:buClr>
              <a:buFont typeface="Arial"/>
              <a:buChar char="»"/>
              <a:defRPr sz="2000">
                <a:solidFill>
                  <a:schemeClr val="dk1"/>
                </a:solidFill>
                <a:latin typeface="Quicksand"/>
                <a:ea typeface="Quicksand"/>
                <a:cs typeface="Quicksand"/>
                <a:sym typeface="Quicksand"/>
              </a:defRPr>
            </a:lvl5pPr>
            <a:lvl6pPr indent="-101600" marL="2514600" rtl="0" algn="l">
              <a:spcBef>
                <a:spcPts val="400"/>
              </a:spcBef>
              <a:buClr>
                <a:schemeClr val="dk1"/>
              </a:buClr>
              <a:buFont typeface="Arial"/>
              <a:buChar char="•"/>
              <a:defRPr sz="2000">
                <a:solidFill>
                  <a:schemeClr val="dk1"/>
                </a:solidFill>
                <a:latin typeface="Quicksand"/>
                <a:ea typeface="Quicksand"/>
                <a:cs typeface="Quicksand"/>
                <a:sym typeface="Quicksand"/>
              </a:defRPr>
            </a:lvl6pPr>
            <a:lvl7pPr indent="-101600" marL="2971800" rtl="0" algn="l">
              <a:spcBef>
                <a:spcPts val="400"/>
              </a:spcBef>
              <a:buClr>
                <a:schemeClr val="dk1"/>
              </a:buClr>
              <a:buFont typeface="Arial"/>
              <a:buChar char="•"/>
              <a:defRPr sz="2000">
                <a:solidFill>
                  <a:schemeClr val="dk1"/>
                </a:solidFill>
                <a:latin typeface="Quicksand"/>
                <a:ea typeface="Quicksand"/>
                <a:cs typeface="Quicksand"/>
                <a:sym typeface="Quicksand"/>
              </a:defRPr>
            </a:lvl7pPr>
            <a:lvl8pPr indent="-101600" marL="3429000" rtl="0" algn="l">
              <a:spcBef>
                <a:spcPts val="400"/>
              </a:spcBef>
              <a:buClr>
                <a:schemeClr val="dk1"/>
              </a:buClr>
              <a:buFont typeface="Arial"/>
              <a:buChar char="•"/>
              <a:defRPr sz="2000">
                <a:solidFill>
                  <a:schemeClr val="dk1"/>
                </a:solidFill>
                <a:latin typeface="Quicksand"/>
                <a:ea typeface="Quicksand"/>
                <a:cs typeface="Quicksand"/>
                <a:sym typeface="Quicksand"/>
              </a:defRPr>
            </a:lvl8pPr>
            <a:lvl9pPr indent="-101600" marL="3886200" rtl="0" algn="l">
              <a:spcBef>
                <a:spcPts val="400"/>
              </a:spcBef>
              <a:buClr>
                <a:schemeClr val="dk1"/>
              </a:buClr>
              <a:buFont typeface="Arial"/>
              <a:buChar char="•"/>
              <a:defRPr sz="2000">
                <a:solidFill>
                  <a:schemeClr val="dk1"/>
                </a:solidFill>
                <a:latin typeface="Quicksand"/>
                <a:ea typeface="Quicksand"/>
                <a:cs typeface="Quicksand"/>
                <a:sym typeface="Quicksand"/>
              </a:defRPr>
            </a:lvl9pPr>
          </a:lstStyle>
          <a:p/>
        </p:txBody>
      </p:sp>
      <p:sp>
        <p:nvSpPr>
          <p:cNvPr id="74" name="Shape 7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75" name="Shape 7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76" name="Shape 7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x="0" y="0"/>
          <a:ext cx="0" cy="0"/>
          <a:chOff x="0" y="0"/>
          <a:chExt cx="0" cy="0"/>
        </a:xfrm>
      </p:grpSpPr>
      <p:sp>
        <p:nvSpPr>
          <p:cNvPr id="78" name="Shape 78"/>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buClr>
                <a:schemeClr val="dk1"/>
              </a:buClr>
              <a:buFont typeface="Quicksand"/>
              <a:buNone/>
              <a:defRPr b="1" sz="4400">
                <a:solidFill>
                  <a:schemeClr val="dk1"/>
                </a:solidFill>
                <a:latin typeface="Quicksand"/>
                <a:ea typeface="Quicksand"/>
                <a:cs typeface="Quicksand"/>
                <a:sym typeface="Quicksa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Quicksand"/>
                <a:ea typeface="Quicksand"/>
                <a:cs typeface="Quicksand"/>
                <a:sym typeface="Quicksand"/>
              </a:defRPr>
            </a:lvl1pPr>
            <a:lvl2pPr indent="-107950" marL="742950" rtl="0" algn="l">
              <a:spcBef>
                <a:spcPts val="560"/>
              </a:spcBef>
              <a:buClr>
                <a:schemeClr val="dk1"/>
              </a:buClr>
              <a:buFont typeface="Arial"/>
              <a:buChar char="–"/>
              <a:defRPr sz="2800">
                <a:solidFill>
                  <a:schemeClr val="dk1"/>
                </a:solidFill>
                <a:latin typeface="Quicksand"/>
                <a:ea typeface="Quicksand"/>
                <a:cs typeface="Quicksand"/>
                <a:sym typeface="Quicksand"/>
              </a:defRPr>
            </a:lvl2pPr>
            <a:lvl3pPr indent="-76200" marL="1143000" rtl="0" algn="l">
              <a:spcBef>
                <a:spcPts val="480"/>
              </a:spcBef>
              <a:buClr>
                <a:schemeClr val="dk1"/>
              </a:buClr>
              <a:buFont typeface="Arial"/>
              <a:buChar char="•"/>
              <a:defRPr sz="2400">
                <a:solidFill>
                  <a:schemeClr val="dk1"/>
                </a:solidFill>
                <a:latin typeface="Quicksand"/>
                <a:ea typeface="Quicksand"/>
                <a:cs typeface="Quicksand"/>
                <a:sym typeface="Quicksand"/>
              </a:defRPr>
            </a:lvl3pPr>
            <a:lvl4pPr indent="-101600" marL="1600200" rtl="0" algn="l">
              <a:spcBef>
                <a:spcPts val="400"/>
              </a:spcBef>
              <a:buClr>
                <a:schemeClr val="dk1"/>
              </a:buClr>
              <a:buFont typeface="Arial"/>
              <a:buChar char="–"/>
              <a:defRPr sz="2000">
                <a:solidFill>
                  <a:schemeClr val="dk1"/>
                </a:solidFill>
                <a:latin typeface="Quicksand"/>
                <a:ea typeface="Quicksand"/>
                <a:cs typeface="Quicksand"/>
                <a:sym typeface="Quicksand"/>
              </a:defRPr>
            </a:lvl4pPr>
            <a:lvl5pPr indent="-101600" marL="2057400" rtl="0" algn="l">
              <a:spcBef>
                <a:spcPts val="400"/>
              </a:spcBef>
              <a:buClr>
                <a:schemeClr val="dk1"/>
              </a:buClr>
              <a:buFont typeface="Arial"/>
              <a:buChar char="»"/>
              <a:defRPr sz="2000">
                <a:solidFill>
                  <a:schemeClr val="dk1"/>
                </a:solidFill>
                <a:latin typeface="Quicksand"/>
                <a:ea typeface="Quicksand"/>
                <a:cs typeface="Quicksand"/>
                <a:sym typeface="Quicksand"/>
              </a:defRPr>
            </a:lvl5pPr>
            <a:lvl6pPr indent="-101600" marL="2514600" rtl="0" algn="l">
              <a:spcBef>
                <a:spcPts val="400"/>
              </a:spcBef>
              <a:buClr>
                <a:schemeClr val="dk1"/>
              </a:buClr>
              <a:buFont typeface="Arial"/>
              <a:buChar char="•"/>
              <a:defRPr sz="2000">
                <a:solidFill>
                  <a:schemeClr val="dk1"/>
                </a:solidFill>
                <a:latin typeface="Quicksand"/>
                <a:ea typeface="Quicksand"/>
                <a:cs typeface="Quicksand"/>
                <a:sym typeface="Quicksand"/>
              </a:defRPr>
            </a:lvl6pPr>
            <a:lvl7pPr indent="-101600" marL="2971800" rtl="0" algn="l">
              <a:spcBef>
                <a:spcPts val="400"/>
              </a:spcBef>
              <a:buClr>
                <a:schemeClr val="dk1"/>
              </a:buClr>
              <a:buFont typeface="Arial"/>
              <a:buChar char="•"/>
              <a:defRPr sz="2000">
                <a:solidFill>
                  <a:schemeClr val="dk1"/>
                </a:solidFill>
                <a:latin typeface="Quicksand"/>
                <a:ea typeface="Quicksand"/>
                <a:cs typeface="Quicksand"/>
                <a:sym typeface="Quicksand"/>
              </a:defRPr>
            </a:lvl7pPr>
            <a:lvl8pPr indent="-101600" marL="3429000" rtl="0" algn="l">
              <a:spcBef>
                <a:spcPts val="400"/>
              </a:spcBef>
              <a:buClr>
                <a:schemeClr val="dk1"/>
              </a:buClr>
              <a:buFont typeface="Arial"/>
              <a:buChar char="•"/>
              <a:defRPr sz="2000">
                <a:solidFill>
                  <a:schemeClr val="dk1"/>
                </a:solidFill>
                <a:latin typeface="Quicksand"/>
                <a:ea typeface="Quicksand"/>
                <a:cs typeface="Quicksand"/>
                <a:sym typeface="Quicksand"/>
              </a:defRPr>
            </a:lvl8pPr>
            <a:lvl9pPr indent="-101600" marL="3886200" rtl="0" algn="l">
              <a:spcBef>
                <a:spcPts val="400"/>
              </a:spcBef>
              <a:buClr>
                <a:schemeClr val="dk1"/>
              </a:buClr>
              <a:buFont typeface="Arial"/>
              <a:buChar char="•"/>
              <a:defRPr sz="2000">
                <a:solidFill>
                  <a:schemeClr val="dk1"/>
                </a:solidFill>
                <a:latin typeface="Quicksand"/>
                <a:ea typeface="Quicksand"/>
                <a:cs typeface="Quicksand"/>
                <a:sym typeface="Quicksand"/>
              </a:defRPr>
            </a:lvl9pPr>
          </a:lstStyle>
          <a:p/>
        </p:txBody>
      </p:sp>
      <p:sp>
        <p:nvSpPr>
          <p:cNvPr id="80" name="Shape 8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81" name="Shape 8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82" name="Shape 8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 name="Shape 20"/>
        <p:cNvGrpSpPr/>
        <p:nvPr/>
      </p:nvGrpSpPr>
      <p:grpSpPr>
        <a:xfrm>
          <a:off x="0" y="0"/>
          <a:ext cx="0" cy="0"/>
          <a:chOff x="0" y="0"/>
          <a:chExt cx="0" cy="0"/>
        </a:xfrm>
      </p:grpSpPr>
      <p:sp>
        <p:nvSpPr>
          <p:cNvPr id="21" name="Shape 2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Quicksand"/>
              <a:buNone/>
              <a:defRPr b="1" sz="4400">
                <a:solidFill>
                  <a:schemeClr val="dk1"/>
                </a:solidFill>
                <a:latin typeface="Quicksand"/>
                <a:ea typeface="Quicksand"/>
                <a:cs typeface="Quicksand"/>
                <a:sym typeface="Quicksa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24" name="Shape 2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Quicksand"/>
              <a:buNone/>
              <a:defRPr b="1" sz="4400">
                <a:solidFill>
                  <a:schemeClr val="dk1"/>
                </a:solidFill>
                <a:latin typeface="Quicksand"/>
                <a:ea typeface="Quicksand"/>
                <a:cs typeface="Quicksand"/>
                <a:sym typeface="Quicksa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Quicksand"/>
                <a:ea typeface="Quicksand"/>
                <a:cs typeface="Quicksand"/>
                <a:sym typeface="Quicksand"/>
              </a:defRPr>
            </a:lvl1pPr>
            <a:lvl2pPr indent="-107950" marL="742950" rtl="0" algn="l">
              <a:spcBef>
                <a:spcPts val="560"/>
              </a:spcBef>
              <a:buClr>
                <a:schemeClr val="dk1"/>
              </a:buClr>
              <a:buFont typeface="Arial"/>
              <a:buChar char="–"/>
              <a:defRPr sz="2800">
                <a:solidFill>
                  <a:schemeClr val="dk1"/>
                </a:solidFill>
                <a:latin typeface="Quicksand"/>
                <a:ea typeface="Quicksand"/>
                <a:cs typeface="Quicksand"/>
                <a:sym typeface="Quicksand"/>
              </a:defRPr>
            </a:lvl2pPr>
            <a:lvl3pPr indent="-76200" marL="1143000" rtl="0" algn="l">
              <a:spcBef>
                <a:spcPts val="480"/>
              </a:spcBef>
              <a:buClr>
                <a:schemeClr val="dk1"/>
              </a:buClr>
              <a:buFont typeface="Arial"/>
              <a:buChar char="•"/>
              <a:defRPr sz="2400">
                <a:solidFill>
                  <a:schemeClr val="dk1"/>
                </a:solidFill>
                <a:latin typeface="Quicksand"/>
                <a:ea typeface="Quicksand"/>
                <a:cs typeface="Quicksand"/>
                <a:sym typeface="Quicksand"/>
              </a:defRPr>
            </a:lvl3pPr>
            <a:lvl4pPr indent="-101600" marL="1600200" rtl="0" algn="l">
              <a:spcBef>
                <a:spcPts val="400"/>
              </a:spcBef>
              <a:buClr>
                <a:schemeClr val="dk1"/>
              </a:buClr>
              <a:buFont typeface="Arial"/>
              <a:buChar char="–"/>
              <a:defRPr sz="2000">
                <a:solidFill>
                  <a:schemeClr val="dk1"/>
                </a:solidFill>
                <a:latin typeface="Quicksand"/>
                <a:ea typeface="Quicksand"/>
                <a:cs typeface="Quicksand"/>
                <a:sym typeface="Quicksand"/>
              </a:defRPr>
            </a:lvl4pPr>
            <a:lvl5pPr indent="-101600" marL="2057400" rtl="0" algn="l">
              <a:spcBef>
                <a:spcPts val="400"/>
              </a:spcBef>
              <a:buClr>
                <a:schemeClr val="dk1"/>
              </a:buClr>
              <a:buFont typeface="Arial"/>
              <a:buChar char="»"/>
              <a:defRPr sz="2000">
                <a:solidFill>
                  <a:schemeClr val="dk1"/>
                </a:solidFill>
                <a:latin typeface="Quicksand"/>
                <a:ea typeface="Quicksand"/>
                <a:cs typeface="Quicksand"/>
                <a:sym typeface="Quicksand"/>
              </a:defRPr>
            </a:lvl5pPr>
            <a:lvl6pPr indent="-101600" marL="2514600" rtl="0" algn="l">
              <a:spcBef>
                <a:spcPts val="400"/>
              </a:spcBef>
              <a:buClr>
                <a:schemeClr val="dk1"/>
              </a:buClr>
              <a:buFont typeface="Arial"/>
              <a:buChar char="•"/>
              <a:defRPr sz="2000">
                <a:solidFill>
                  <a:schemeClr val="dk1"/>
                </a:solidFill>
                <a:latin typeface="Quicksand"/>
                <a:ea typeface="Quicksand"/>
                <a:cs typeface="Quicksand"/>
                <a:sym typeface="Quicksand"/>
              </a:defRPr>
            </a:lvl6pPr>
            <a:lvl7pPr indent="-101600" marL="2971800" rtl="0" algn="l">
              <a:spcBef>
                <a:spcPts val="400"/>
              </a:spcBef>
              <a:buClr>
                <a:schemeClr val="dk1"/>
              </a:buClr>
              <a:buFont typeface="Arial"/>
              <a:buChar char="•"/>
              <a:defRPr sz="2000">
                <a:solidFill>
                  <a:schemeClr val="dk1"/>
                </a:solidFill>
                <a:latin typeface="Quicksand"/>
                <a:ea typeface="Quicksand"/>
                <a:cs typeface="Quicksand"/>
                <a:sym typeface="Quicksand"/>
              </a:defRPr>
            </a:lvl7pPr>
            <a:lvl8pPr indent="-101600" marL="3429000" rtl="0" algn="l">
              <a:spcBef>
                <a:spcPts val="400"/>
              </a:spcBef>
              <a:buClr>
                <a:schemeClr val="dk1"/>
              </a:buClr>
              <a:buFont typeface="Arial"/>
              <a:buChar char="•"/>
              <a:defRPr sz="2000">
                <a:solidFill>
                  <a:schemeClr val="dk1"/>
                </a:solidFill>
                <a:latin typeface="Quicksand"/>
                <a:ea typeface="Quicksand"/>
                <a:cs typeface="Quicksand"/>
                <a:sym typeface="Quicksand"/>
              </a:defRPr>
            </a:lvl8pPr>
            <a:lvl9pPr indent="-101600" marL="3886200" rtl="0" algn="l">
              <a:spcBef>
                <a:spcPts val="400"/>
              </a:spcBef>
              <a:buClr>
                <a:schemeClr val="dk1"/>
              </a:buClr>
              <a:buFont typeface="Arial"/>
              <a:buChar char="•"/>
              <a:defRPr sz="2000">
                <a:solidFill>
                  <a:schemeClr val="dk1"/>
                </a:solidFill>
                <a:latin typeface="Quicksand"/>
                <a:ea typeface="Quicksand"/>
                <a:cs typeface="Quicksand"/>
                <a:sym typeface="Quicksand"/>
              </a:defRPr>
            </a:lvl9pPr>
          </a:lstStyle>
          <a:p/>
        </p:txBody>
      </p:sp>
      <p:sp>
        <p:nvSpPr>
          <p:cNvPr id="28" name="Shape 2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30" name="Shape 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Quicksand"/>
              <a:buNone/>
              <a:defRPr sz="2000">
                <a:solidFill>
                  <a:srgbClr val="888888"/>
                </a:solidFill>
              </a:defRPr>
            </a:lvl1pPr>
            <a:lvl2pPr indent="0" marL="457200" rtl="0">
              <a:spcBef>
                <a:spcPts val="0"/>
              </a:spcBef>
              <a:buClr>
                <a:srgbClr val="888888"/>
              </a:buClr>
              <a:buFont typeface="Quicksand"/>
              <a:buNone/>
              <a:defRPr sz="1800">
                <a:solidFill>
                  <a:srgbClr val="888888"/>
                </a:solidFill>
              </a:defRPr>
            </a:lvl2pPr>
            <a:lvl3pPr indent="0" marL="914400" rtl="0">
              <a:spcBef>
                <a:spcPts val="0"/>
              </a:spcBef>
              <a:buClr>
                <a:srgbClr val="888888"/>
              </a:buClr>
              <a:buFont typeface="Quicksand"/>
              <a:buNone/>
              <a:defRPr sz="1600">
                <a:solidFill>
                  <a:srgbClr val="888888"/>
                </a:solidFill>
              </a:defRPr>
            </a:lvl3pPr>
            <a:lvl4pPr indent="0" marL="1371600" rtl="0">
              <a:spcBef>
                <a:spcPts val="0"/>
              </a:spcBef>
              <a:buClr>
                <a:srgbClr val="888888"/>
              </a:buClr>
              <a:buFont typeface="Quicksand"/>
              <a:buNone/>
              <a:defRPr sz="1400">
                <a:solidFill>
                  <a:srgbClr val="888888"/>
                </a:solidFill>
              </a:defRPr>
            </a:lvl4pPr>
            <a:lvl5pPr indent="0" marL="1828800" rtl="0">
              <a:spcBef>
                <a:spcPts val="0"/>
              </a:spcBef>
              <a:buClr>
                <a:srgbClr val="888888"/>
              </a:buClr>
              <a:buFont typeface="Quicksand"/>
              <a:buNone/>
              <a:defRPr sz="1400">
                <a:solidFill>
                  <a:srgbClr val="888888"/>
                </a:solidFill>
              </a:defRPr>
            </a:lvl5pPr>
            <a:lvl6pPr indent="0" marL="2286000" rtl="0">
              <a:spcBef>
                <a:spcPts val="0"/>
              </a:spcBef>
              <a:buClr>
                <a:srgbClr val="888888"/>
              </a:buClr>
              <a:buFont typeface="Quicksand"/>
              <a:buNone/>
              <a:defRPr sz="1400">
                <a:solidFill>
                  <a:srgbClr val="888888"/>
                </a:solidFill>
              </a:defRPr>
            </a:lvl6pPr>
            <a:lvl7pPr indent="0" marL="2743200" rtl="0">
              <a:spcBef>
                <a:spcPts val="0"/>
              </a:spcBef>
              <a:buClr>
                <a:srgbClr val="888888"/>
              </a:buClr>
              <a:buFont typeface="Quicksand"/>
              <a:buNone/>
              <a:defRPr sz="1400">
                <a:solidFill>
                  <a:srgbClr val="888888"/>
                </a:solidFill>
              </a:defRPr>
            </a:lvl7pPr>
            <a:lvl8pPr indent="0" marL="3200400" rtl="0">
              <a:spcBef>
                <a:spcPts val="0"/>
              </a:spcBef>
              <a:buClr>
                <a:srgbClr val="888888"/>
              </a:buClr>
              <a:buFont typeface="Quicksand"/>
              <a:buNone/>
              <a:defRPr sz="1400">
                <a:solidFill>
                  <a:srgbClr val="888888"/>
                </a:solidFill>
              </a:defRPr>
            </a:lvl8pPr>
            <a:lvl9pPr indent="0" marL="3657600" rtl="0">
              <a:spcBef>
                <a:spcPts val="0"/>
              </a:spcBef>
              <a:buClr>
                <a:srgbClr val="888888"/>
              </a:buClr>
              <a:buFont typeface="Quicksand"/>
              <a:buNone/>
              <a:defRPr sz="1400">
                <a:solidFill>
                  <a:srgbClr val="888888"/>
                </a:solidFill>
              </a:defRPr>
            </a:lvl9pPr>
          </a:lstStyle>
          <a:p/>
        </p:txBody>
      </p:sp>
      <p:sp>
        <p:nvSpPr>
          <p:cNvPr id="34" name="Shape 3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36" name="Shape 3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Quicksand"/>
              <a:buNone/>
              <a:defRPr b="1" sz="4400">
                <a:solidFill>
                  <a:schemeClr val="dk1"/>
                </a:solidFill>
                <a:latin typeface="Quicksand"/>
                <a:ea typeface="Quicksand"/>
                <a:cs typeface="Quicksand"/>
                <a:sym typeface="Quicksa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41" name="Shape 4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43" name="Shape 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Quicksand"/>
              <a:buNone/>
              <a:defRPr b="1" sz="2400"/>
            </a:lvl1pPr>
            <a:lvl2pPr indent="0" marL="457200" rtl="0">
              <a:spcBef>
                <a:spcPts val="0"/>
              </a:spcBef>
              <a:buFont typeface="Quicksand"/>
              <a:buNone/>
              <a:defRPr b="1" sz="2000"/>
            </a:lvl2pPr>
            <a:lvl3pPr indent="0" marL="914400" rtl="0">
              <a:spcBef>
                <a:spcPts val="0"/>
              </a:spcBef>
              <a:buFont typeface="Quicksand"/>
              <a:buNone/>
              <a:defRPr b="1" sz="1800"/>
            </a:lvl3pPr>
            <a:lvl4pPr indent="0" marL="1371600" rtl="0">
              <a:spcBef>
                <a:spcPts val="0"/>
              </a:spcBef>
              <a:buFont typeface="Quicksand"/>
              <a:buNone/>
              <a:defRPr b="1" sz="1600"/>
            </a:lvl4pPr>
            <a:lvl5pPr indent="0" marL="1828800" rtl="0">
              <a:spcBef>
                <a:spcPts val="0"/>
              </a:spcBef>
              <a:buFont typeface="Quicksand"/>
              <a:buNone/>
              <a:defRPr b="1" sz="1600"/>
            </a:lvl5pPr>
            <a:lvl6pPr indent="0" marL="2286000" rtl="0">
              <a:spcBef>
                <a:spcPts val="0"/>
              </a:spcBef>
              <a:buFont typeface="Quicksand"/>
              <a:buNone/>
              <a:defRPr b="1" sz="1600"/>
            </a:lvl6pPr>
            <a:lvl7pPr indent="0" marL="2743200" rtl="0">
              <a:spcBef>
                <a:spcPts val="0"/>
              </a:spcBef>
              <a:buFont typeface="Quicksand"/>
              <a:buNone/>
              <a:defRPr b="1" sz="1600"/>
            </a:lvl7pPr>
            <a:lvl8pPr indent="0" marL="3200400" rtl="0">
              <a:spcBef>
                <a:spcPts val="0"/>
              </a:spcBef>
              <a:buFont typeface="Quicksand"/>
              <a:buNone/>
              <a:defRPr b="1" sz="1600"/>
            </a:lvl8pPr>
            <a:lvl9pPr indent="0" marL="3657600" rtl="0">
              <a:spcBef>
                <a:spcPts val="0"/>
              </a:spcBef>
              <a:buFont typeface="Quicksand"/>
              <a:buNone/>
              <a:defRPr b="1" sz="1600"/>
            </a:lvl9pPr>
          </a:lstStyle>
          <a:p/>
        </p:txBody>
      </p:sp>
      <p:sp>
        <p:nvSpPr>
          <p:cNvPr id="47" name="Shape 4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48" name="Shape 4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Quicksand"/>
              <a:buNone/>
              <a:defRPr b="1" sz="2400"/>
            </a:lvl1pPr>
            <a:lvl2pPr indent="0" marL="457200" rtl="0">
              <a:spcBef>
                <a:spcPts val="0"/>
              </a:spcBef>
              <a:buFont typeface="Quicksand"/>
              <a:buNone/>
              <a:defRPr b="1" sz="2000"/>
            </a:lvl2pPr>
            <a:lvl3pPr indent="0" marL="914400" rtl="0">
              <a:spcBef>
                <a:spcPts val="0"/>
              </a:spcBef>
              <a:buFont typeface="Quicksand"/>
              <a:buNone/>
              <a:defRPr b="1" sz="1800"/>
            </a:lvl3pPr>
            <a:lvl4pPr indent="0" marL="1371600" rtl="0">
              <a:spcBef>
                <a:spcPts val="0"/>
              </a:spcBef>
              <a:buFont typeface="Quicksand"/>
              <a:buNone/>
              <a:defRPr b="1" sz="1600"/>
            </a:lvl4pPr>
            <a:lvl5pPr indent="0" marL="1828800" rtl="0">
              <a:spcBef>
                <a:spcPts val="0"/>
              </a:spcBef>
              <a:buFont typeface="Quicksand"/>
              <a:buNone/>
              <a:defRPr b="1" sz="1600"/>
            </a:lvl5pPr>
            <a:lvl6pPr indent="0" marL="2286000" rtl="0">
              <a:spcBef>
                <a:spcPts val="0"/>
              </a:spcBef>
              <a:buFont typeface="Quicksand"/>
              <a:buNone/>
              <a:defRPr b="1" sz="1600"/>
            </a:lvl6pPr>
            <a:lvl7pPr indent="0" marL="2743200" rtl="0">
              <a:spcBef>
                <a:spcPts val="0"/>
              </a:spcBef>
              <a:buFont typeface="Quicksand"/>
              <a:buNone/>
              <a:defRPr b="1" sz="1600"/>
            </a:lvl7pPr>
            <a:lvl8pPr indent="0" marL="3200400" rtl="0">
              <a:spcBef>
                <a:spcPts val="0"/>
              </a:spcBef>
              <a:buFont typeface="Quicksand"/>
              <a:buNone/>
              <a:defRPr b="1" sz="1600"/>
            </a:lvl8pPr>
            <a:lvl9pPr indent="0" marL="3657600" rtl="0">
              <a:spcBef>
                <a:spcPts val="0"/>
              </a:spcBef>
              <a:buFont typeface="Quicksand"/>
              <a:buNone/>
              <a:defRPr b="1" sz="1600"/>
            </a:lvl9pPr>
          </a:lstStyle>
          <a:p/>
        </p:txBody>
      </p:sp>
      <p:sp>
        <p:nvSpPr>
          <p:cNvPr id="49" name="Shape 4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50" name="Shape 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52" name="Shape 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55" name="Shape 5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56" name="Shape 5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x="0" y="0"/>
          <a:ext cx="0" cy="0"/>
          <a:chOff x="0" y="0"/>
          <a:chExt cx="0" cy="0"/>
        </a:xfrm>
      </p:grpSpPr>
      <p:sp>
        <p:nvSpPr>
          <p:cNvPr id="58" name="Shape 58"/>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60" name="Shape 6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Quicksand"/>
              <a:buNone/>
              <a:defRPr sz="1400"/>
            </a:lvl1pPr>
            <a:lvl2pPr indent="0" marL="457200" rtl="0">
              <a:spcBef>
                <a:spcPts val="0"/>
              </a:spcBef>
              <a:buFont typeface="Quicksand"/>
              <a:buNone/>
              <a:defRPr sz="1200"/>
            </a:lvl2pPr>
            <a:lvl3pPr indent="0" marL="914400" rtl="0">
              <a:spcBef>
                <a:spcPts val="0"/>
              </a:spcBef>
              <a:buFont typeface="Quicksand"/>
              <a:buNone/>
              <a:defRPr sz="1000"/>
            </a:lvl3pPr>
            <a:lvl4pPr indent="0" marL="1371600" rtl="0">
              <a:spcBef>
                <a:spcPts val="0"/>
              </a:spcBef>
              <a:buFont typeface="Quicksand"/>
              <a:buNone/>
              <a:defRPr sz="900"/>
            </a:lvl4pPr>
            <a:lvl5pPr indent="0" marL="1828800" rtl="0">
              <a:spcBef>
                <a:spcPts val="0"/>
              </a:spcBef>
              <a:buFont typeface="Quicksand"/>
              <a:buNone/>
              <a:defRPr sz="900"/>
            </a:lvl5pPr>
            <a:lvl6pPr indent="0" marL="2286000" rtl="0">
              <a:spcBef>
                <a:spcPts val="0"/>
              </a:spcBef>
              <a:buFont typeface="Quicksand"/>
              <a:buNone/>
              <a:defRPr sz="900"/>
            </a:lvl6pPr>
            <a:lvl7pPr indent="0" marL="2743200" rtl="0">
              <a:spcBef>
                <a:spcPts val="0"/>
              </a:spcBef>
              <a:buFont typeface="Quicksand"/>
              <a:buNone/>
              <a:defRPr sz="900"/>
            </a:lvl7pPr>
            <a:lvl8pPr indent="0" marL="3200400" rtl="0">
              <a:spcBef>
                <a:spcPts val="0"/>
              </a:spcBef>
              <a:buFont typeface="Quicksand"/>
              <a:buNone/>
              <a:defRPr sz="900"/>
            </a:lvl8pPr>
            <a:lvl9pPr indent="0" marL="3657600" rtl="0">
              <a:spcBef>
                <a:spcPts val="0"/>
              </a:spcBef>
              <a:buFont typeface="Quicksand"/>
              <a:buNone/>
              <a:defRPr sz="900"/>
            </a:lvl9pPr>
          </a:lstStyle>
          <a:p/>
        </p:txBody>
      </p:sp>
      <p:sp>
        <p:nvSpPr>
          <p:cNvPr id="61" name="Shape 6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62" name="Shape 6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63" name="Shape 6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x="0" y="0"/>
          <a:ext cx="0" cy="0"/>
          <a:chOff x="0" y="0"/>
          <a:chExt cx="0" cy="0"/>
        </a:xfrm>
      </p:grpSpPr>
      <p:sp>
        <p:nvSpPr>
          <p:cNvPr id="65" name="Shape 65"/>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p:nvPr>
            <p:ph idx="2" type="pic"/>
          </p:nvPr>
        </p:nvSpPr>
        <p:spPr>
          <a:xfrm>
            <a:off x="1792288" y="612775"/>
            <a:ext cx="5486399" cy="4114800"/>
          </a:xfrm>
          <a:prstGeom prst="rect">
            <a:avLst/>
          </a:prstGeom>
          <a:noFill/>
          <a:ln>
            <a:noFill/>
          </a:ln>
        </p:spPr>
        <p:txBody>
          <a:bodyPr anchorCtr="0" anchor="ctr" bIns="91425" lIns="91425" rIns="91425" tIns="91425"/>
          <a:lstStyle>
            <a:lvl1pPr indent="0" marL="0" marR="0" rtl="0" algn="l">
              <a:spcBef>
                <a:spcPts val="0"/>
              </a:spcBef>
              <a:buClr>
                <a:srgbClr val="888888"/>
              </a:buClr>
              <a:buFont typeface="Quicksand"/>
              <a:buNone/>
              <a:defRPr b="0" baseline="0" i="0" sz="3200" u="none" cap="none" strike="noStrike">
                <a:solidFill>
                  <a:srgbClr val="888888"/>
                </a:solidFill>
                <a:latin typeface="Quicksand"/>
                <a:ea typeface="Quicksand"/>
                <a:cs typeface="Quicksand"/>
                <a:sym typeface="Quicksand"/>
              </a:defRPr>
            </a:lvl1pPr>
            <a:lvl2pPr indent="0" marL="457200" marR="0" rtl="0" algn="l">
              <a:spcBef>
                <a:spcPts val="0"/>
              </a:spcBef>
              <a:buClr>
                <a:schemeClr val="dk1"/>
              </a:buClr>
              <a:buFont typeface="Quicksand"/>
              <a:buNone/>
              <a:defRPr b="0" baseline="0" i="0" sz="2800" u="none" cap="none" strike="noStrike">
                <a:solidFill>
                  <a:schemeClr val="dk1"/>
                </a:solidFill>
                <a:latin typeface="Quicksand"/>
                <a:ea typeface="Quicksand"/>
                <a:cs typeface="Quicksand"/>
                <a:sym typeface="Quicksand"/>
              </a:defRPr>
            </a:lvl2pPr>
            <a:lvl3pPr indent="0" marL="914400" marR="0" rtl="0" algn="l">
              <a:spcBef>
                <a:spcPts val="0"/>
              </a:spcBef>
              <a:buClr>
                <a:schemeClr val="dk1"/>
              </a:buClr>
              <a:buFont typeface="Quicksand"/>
              <a:buNone/>
              <a:defRPr b="0" baseline="0" i="0" sz="2400" u="none" cap="none" strike="noStrike">
                <a:solidFill>
                  <a:schemeClr val="dk1"/>
                </a:solidFill>
                <a:latin typeface="Quicksand"/>
                <a:ea typeface="Quicksand"/>
                <a:cs typeface="Quicksand"/>
                <a:sym typeface="Quicksand"/>
              </a:defRPr>
            </a:lvl3pPr>
            <a:lvl4pPr indent="0" marL="1371600" marR="0" rtl="0" algn="l">
              <a:spcBef>
                <a:spcPts val="0"/>
              </a:spcBef>
              <a:buClr>
                <a:schemeClr val="dk1"/>
              </a:buClr>
              <a:buFont typeface="Quicksand"/>
              <a:buNone/>
              <a:defRPr b="0" baseline="0" i="0" sz="2000" u="none" cap="none" strike="noStrike">
                <a:solidFill>
                  <a:schemeClr val="dk1"/>
                </a:solidFill>
                <a:latin typeface="Quicksand"/>
                <a:ea typeface="Quicksand"/>
                <a:cs typeface="Quicksand"/>
                <a:sym typeface="Quicksand"/>
              </a:defRPr>
            </a:lvl4pPr>
            <a:lvl5pPr indent="0" marL="1828800" marR="0" rtl="0" algn="l">
              <a:spcBef>
                <a:spcPts val="0"/>
              </a:spcBef>
              <a:buClr>
                <a:schemeClr val="dk1"/>
              </a:buClr>
              <a:buFont typeface="Quicksand"/>
              <a:buNone/>
              <a:defRPr b="0" baseline="0" i="0" sz="2000" u="none" cap="none" strike="noStrike">
                <a:solidFill>
                  <a:schemeClr val="dk1"/>
                </a:solidFill>
                <a:latin typeface="Quicksand"/>
                <a:ea typeface="Quicksand"/>
                <a:cs typeface="Quicksand"/>
                <a:sym typeface="Quicksand"/>
              </a:defRPr>
            </a:lvl5pPr>
            <a:lvl6pPr indent="0" marL="2286000" marR="0" rtl="0" algn="l">
              <a:spcBef>
                <a:spcPts val="0"/>
              </a:spcBef>
              <a:buClr>
                <a:schemeClr val="dk1"/>
              </a:buClr>
              <a:buFont typeface="Quicksand"/>
              <a:buNone/>
              <a:defRPr b="0" baseline="0" i="0" sz="2000" u="none" cap="none" strike="noStrike">
                <a:solidFill>
                  <a:schemeClr val="dk1"/>
                </a:solidFill>
                <a:latin typeface="Quicksand"/>
                <a:ea typeface="Quicksand"/>
                <a:cs typeface="Quicksand"/>
                <a:sym typeface="Quicksand"/>
              </a:defRPr>
            </a:lvl6pPr>
            <a:lvl7pPr indent="0" marL="2743200" marR="0" rtl="0" algn="l">
              <a:spcBef>
                <a:spcPts val="0"/>
              </a:spcBef>
              <a:buClr>
                <a:schemeClr val="dk1"/>
              </a:buClr>
              <a:buFont typeface="Quicksand"/>
              <a:buNone/>
              <a:defRPr b="0" baseline="0" i="0" sz="2000" u="none" cap="none" strike="noStrike">
                <a:solidFill>
                  <a:schemeClr val="dk1"/>
                </a:solidFill>
                <a:latin typeface="Quicksand"/>
                <a:ea typeface="Quicksand"/>
                <a:cs typeface="Quicksand"/>
                <a:sym typeface="Quicksand"/>
              </a:defRPr>
            </a:lvl7pPr>
            <a:lvl8pPr indent="0" marL="3200400" marR="0" rtl="0" algn="l">
              <a:spcBef>
                <a:spcPts val="0"/>
              </a:spcBef>
              <a:buClr>
                <a:schemeClr val="dk1"/>
              </a:buClr>
              <a:buFont typeface="Quicksand"/>
              <a:buNone/>
              <a:defRPr b="0" baseline="0" i="0" sz="2000" u="none" cap="none" strike="noStrike">
                <a:solidFill>
                  <a:schemeClr val="dk1"/>
                </a:solidFill>
                <a:latin typeface="Quicksand"/>
                <a:ea typeface="Quicksand"/>
                <a:cs typeface="Quicksand"/>
                <a:sym typeface="Quicksand"/>
              </a:defRPr>
            </a:lvl8pPr>
            <a:lvl9pPr indent="0" marL="3657600" marR="0" rtl="0" algn="l">
              <a:spcBef>
                <a:spcPts val="0"/>
              </a:spcBef>
              <a:buClr>
                <a:schemeClr val="dk1"/>
              </a:buClr>
              <a:buFont typeface="Quicksand"/>
              <a:buNone/>
              <a:defRPr b="0" baseline="0" i="0" sz="2000" u="none" cap="none" strike="noStrike">
                <a:solidFill>
                  <a:schemeClr val="dk1"/>
                </a:solidFill>
                <a:latin typeface="Quicksand"/>
                <a:ea typeface="Quicksand"/>
                <a:cs typeface="Quicksand"/>
                <a:sym typeface="Quicksand"/>
              </a:defRPr>
            </a:lvl9pPr>
          </a:lstStyle>
          <a:p/>
        </p:txBody>
      </p:sp>
      <p:sp>
        <p:nvSpPr>
          <p:cNvPr id="67" name="Shape 67"/>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Quicksand"/>
              <a:buNone/>
              <a:defRPr sz="1400"/>
            </a:lvl1pPr>
            <a:lvl2pPr indent="0" marL="457200" rtl="0">
              <a:spcBef>
                <a:spcPts val="0"/>
              </a:spcBef>
              <a:buFont typeface="Quicksand"/>
              <a:buNone/>
              <a:defRPr sz="1200"/>
            </a:lvl2pPr>
            <a:lvl3pPr indent="0" marL="914400" rtl="0">
              <a:spcBef>
                <a:spcPts val="0"/>
              </a:spcBef>
              <a:buFont typeface="Quicksand"/>
              <a:buNone/>
              <a:defRPr sz="1000"/>
            </a:lvl3pPr>
            <a:lvl4pPr indent="0" marL="1371600" rtl="0">
              <a:spcBef>
                <a:spcPts val="0"/>
              </a:spcBef>
              <a:buFont typeface="Quicksand"/>
              <a:buNone/>
              <a:defRPr sz="900"/>
            </a:lvl4pPr>
            <a:lvl5pPr indent="0" marL="1828800" rtl="0">
              <a:spcBef>
                <a:spcPts val="0"/>
              </a:spcBef>
              <a:buFont typeface="Quicksand"/>
              <a:buNone/>
              <a:defRPr sz="900"/>
            </a:lvl5pPr>
            <a:lvl6pPr indent="0" marL="2286000" rtl="0">
              <a:spcBef>
                <a:spcPts val="0"/>
              </a:spcBef>
              <a:buFont typeface="Quicksand"/>
              <a:buNone/>
              <a:defRPr sz="900"/>
            </a:lvl6pPr>
            <a:lvl7pPr indent="0" marL="2743200" rtl="0">
              <a:spcBef>
                <a:spcPts val="0"/>
              </a:spcBef>
              <a:buFont typeface="Quicksand"/>
              <a:buNone/>
              <a:defRPr sz="900"/>
            </a:lvl7pPr>
            <a:lvl8pPr indent="0" marL="3200400" rtl="0">
              <a:spcBef>
                <a:spcPts val="0"/>
              </a:spcBef>
              <a:buFont typeface="Quicksand"/>
              <a:buNone/>
              <a:defRPr sz="900"/>
            </a:lvl8pPr>
            <a:lvl9pPr indent="0" marL="3657600" rtl="0">
              <a:spcBef>
                <a:spcPts val="0"/>
              </a:spcBef>
              <a:buFont typeface="Quicksand"/>
              <a:buNone/>
              <a:defRPr sz="900"/>
            </a:lvl9pPr>
          </a:lstStyle>
          <a:p/>
        </p:txBody>
      </p:sp>
      <p:sp>
        <p:nvSpPr>
          <p:cNvPr id="68" name="Shape 6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69" name="Shape 6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70" name="Shape 7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buClr>
                <a:schemeClr val="dk1"/>
              </a:buClr>
              <a:buFont typeface="Quicksand"/>
              <a:buNone/>
              <a:defRPr b="1" baseline="0" i="0" sz="4400" u="none" cap="none" strike="noStrike">
                <a:solidFill>
                  <a:schemeClr val="dk1"/>
                </a:solidFill>
                <a:latin typeface="Quicksand"/>
                <a:ea typeface="Quicksand"/>
                <a:cs typeface="Quicksand"/>
                <a:sym typeface="Quicksand"/>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buClr>
                <a:schemeClr val="dk1"/>
              </a:buClr>
              <a:buFont typeface="Arial"/>
              <a:buChar char="•"/>
              <a:defRPr b="0" baseline="0" i="0" sz="3200" u="none" cap="none" strike="noStrike">
                <a:solidFill>
                  <a:schemeClr val="dk1"/>
                </a:solidFill>
                <a:latin typeface="Quicksand"/>
                <a:ea typeface="Quicksand"/>
                <a:cs typeface="Quicksand"/>
                <a:sym typeface="Quicksand"/>
              </a:defRPr>
            </a:lvl1pPr>
            <a:lvl2pPr indent="-107950" marL="742950" marR="0" rtl="0" algn="l">
              <a:spcBef>
                <a:spcPts val="560"/>
              </a:spcBef>
              <a:buClr>
                <a:schemeClr val="dk1"/>
              </a:buClr>
              <a:buFont typeface="Arial"/>
              <a:buChar char="–"/>
              <a:defRPr b="0" baseline="0" i="0" sz="2800" u="none" cap="none" strike="noStrike">
                <a:solidFill>
                  <a:schemeClr val="dk1"/>
                </a:solidFill>
                <a:latin typeface="Quicksand"/>
                <a:ea typeface="Quicksand"/>
                <a:cs typeface="Quicksand"/>
                <a:sym typeface="Quicksand"/>
              </a:defRPr>
            </a:lvl2pPr>
            <a:lvl3pPr indent="-76200" marL="1143000" marR="0" rtl="0" algn="l">
              <a:spcBef>
                <a:spcPts val="480"/>
              </a:spcBef>
              <a:buClr>
                <a:schemeClr val="dk1"/>
              </a:buClr>
              <a:buFont typeface="Arial"/>
              <a:buChar char="•"/>
              <a:defRPr b="0" baseline="0" i="0" sz="2400" u="none" cap="none" strike="noStrike">
                <a:solidFill>
                  <a:schemeClr val="dk1"/>
                </a:solidFill>
                <a:latin typeface="Quicksand"/>
                <a:ea typeface="Quicksand"/>
                <a:cs typeface="Quicksand"/>
                <a:sym typeface="Quicksand"/>
              </a:defRPr>
            </a:lvl3pPr>
            <a:lvl4pPr indent="-101600" marL="1600200" marR="0" rtl="0" algn="l">
              <a:spcBef>
                <a:spcPts val="400"/>
              </a:spcBef>
              <a:buClr>
                <a:schemeClr val="dk1"/>
              </a:buClr>
              <a:buFont typeface="Arial"/>
              <a:buChar char="–"/>
              <a:defRPr b="0" baseline="0" i="0" sz="2000" u="none" cap="none" strike="noStrike">
                <a:solidFill>
                  <a:schemeClr val="dk1"/>
                </a:solidFill>
                <a:latin typeface="Quicksand"/>
                <a:ea typeface="Quicksand"/>
                <a:cs typeface="Quicksand"/>
                <a:sym typeface="Quicksand"/>
              </a:defRPr>
            </a:lvl4pPr>
            <a:lvl5pPr indent="-101600" marL="2057400" marR="0" rtl="0" algn="l">
              <a:spcBef>
                <a:spcPts val="400"/>
              </a:spcBef>
              <a:buClr>
                <a:schemeClr val="dk1"/>
              </a:buClr>
              <a:buFont typeface="Arial"/>
              <a:buChar char="»"/>
              <a:defRPr b="0" baseline="0" i="0" sz="2000" u="none" cap="none" strike="noStrike">
                <a:solidFill>
                  <a:schemeClr val="dk1"/>
                </a:solidFill>
                <a:latin typeface="Quicksand"/>
                <a:ea typeface="Quicksand"/>
                <a:cs typeface="Quicksand"/>
                <a:sym typeface="Quicksand"/>
              </a:defRPr>
            </a:lvl5pPr>
            <a:lvl6pPr indent="-101600" marL="2514600" marR="0" rtl="0" algn="l">
              <a:spcBef>
                <a:spcPts val="400"/>
              </a:spcBef>
              <a:buClr>
                <a:schemeClr val="dk1"/>
              </a:buClr>
              <a:buFont typeface="Arial"/>
              <a:buChar char="•"/>
              <a:defRPr b="0" baseline="0" i="0" sz="2000" u="none" cap="none" strike="noStrike">
                <a:solidFill>
                  <a:schemeClr val="dk1"/>
                </a:solidFill>
                <a:latin typeface="Quicksand"/>
                <a:ea typeface="Quicksand"/>
                <a:cs typeface="Quicksand"/>
                <a:sym typeface="Quicksand"/>
              </a:defRPr>
            </a:lvl6pPr>
            <a:lvl7pPr indent="-101600" marL="2971800" marR="0" rtl="0" algn="l">
              <a:spcBef>
                <a:spcPts val="400"/>
              </a:spcBef>
              <a:buClr>
                <a:schemeClr val="dk1"/>
              </a:buClr>
              <a:buFont typeface="Arial"/>
              <a:buChar char="•"/>
              <a:defRPr b="0" baseline="0" i="0" sz="2000" u="none" cap="none" strike="noStrike">
                <a:solidFill>
                  <a:schemeClr val="dk1"/>
                </a:solidFill>
                <a:latin typeface="Quicksand"/>
                <a:ea typeface="Quicksand"/>
                <a:cs typeface="Quicksand"/>
                <a:sym typeface="Quicksand"/>
              </a:defRPr>
            </a:lvl7pPr>
            <a:lvl8pPr indent="-101600" marL="3429000" marR="0" rtl="0" algn="l">
              <a:spcBef>
                <a:spcPts val="400"/>
              </a:spcBef>
              <a:buClr>
                <a:schemeClr val="dk1"/>
              </a:buClr>
              <a:buFont typeface="Arial"/>
              <a:buChar char="•"/>
              <a:defRPr b="0" baseline="0" i="0" sz="2000" u="none" cap="none" strike="noStrike">
                <a:solidFill>
                  <a:schemeClr val="dk1"/>
                </a:solidFill>
                <a:latin typeface="Quicksand"/>
                <a:ea typeface="Quicksand"/>
                <a:cs typeface="Quicksand"/>
                <a:sym typeface="Quicksand"/>
              </a:defRPr>
            </a:lvl8pPr>
            <a:lvl9pPr indent="-101600" marL="3886200" marR="0" rtl="0" algn="l">
              <a:spcBef>
                <a:spcPts val="400"/>
              </a:spcBef>
              <a:buClr>
                <a:schemeClr val="dk1"/>
              </a:buClr>
              <a:buFont typeface="Arial"/>
              <a:buChar char="•"/>
              <a:defRPr b="0" baseline="0" i="0" sz="2000" u="none" cap="none" strike="noStrike">
                <a:solidFill>
                  <a:schemeClr val="dk1"/>
                </a:solidFill>
                <a:latin typeface="Quicksand"/>
                <a:ea typeface="Quicksand"/>
                <a:cs typeface="Quicksand"/>
                <a:sym typeface="Quicksand"/>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Quicksand"/>
                <a:ea typeface="Quicksand"/>
                <a:cs typeface="Quicksand"/>
                <a:sym typeface="Quicksand"/>
              </a:defRPr>
            </a:lvl1pPr>
            <a:lvl2pPr indent="0" marL="457200" marR="0" rtl="0" algn="l">
              <a:spcBef>
                <a:spcPts val="0"/>
              </a:spcBef>
              <a:defRPr b="0" baseline="0" i="0" sz="1800" u="none" cap="none" strike="noStrike">
                <a:solidFill>
                  <a:schemeClr val="dk1"/>
                </a:solidFill>
                <a:latin typeface="Quicksand"/>
                <a:ea typeface="Quicksand"/>
                <a:cs typeface="Quicksand"/>
                <a:sym typeface="Quicksand"/>
              </a:defRPr>
            </a:lvl2pPr>
            <a:lvl3pPr indent="0" marL="914400" marR="0" rtl="0" algn="l">
              <a:spcBef>
                <a:spcPts val="0"/>
              </a:spcBef>
              <a:defRPr b="0" baseline="0" i="0" sz="1800" u="none" cap="none" strike="noStrike">
                <a:solidFill>
                  <a:schemeClr val="dk1"/>
                </a:solidFill>
                <a:latin typeface="Quicksand"/>
                <a:ea typeface="Quicksand"/>
                <a:cs typeface="Quicksand"/>
                <a:sym typeface="Quicksand"/>
              </a:defRPr>
            </a:lvl3pPr>
            <a:lvl4pPr indent="0" marL="1371600" marR="0" rtl="0" algn="l">
              <a:spcBef>
                <a:spcPts val="0"/>
              </a:spcBef>
              <a:defRPr b="0" baseline="0" i="0" sz="1800" u="none" cap="none" strike="noStrike">
                <a:solidFill>
                  <a:schemeClr val="dk1"/>
                </a:solidFill>
                <a:latin typeface="Quicksand"/>
                <a:ea typeface="Quicksand"/>
                <a:cs typeface="Quicksand"/>
                <a:sym typeface="Quicksand"/>
              </a:defRPr>
            </a:lvl4pPr>
            <a:lvl5pPr indent="0" marL="1828800" marR="0" rtl="0" algn="l">
              <a:spcBef>
                <a:spcPts val="0"/>
              </a:spcBef>
              <a:defRPr b="0" baseline="0" i="0" sz="1800" u="none" cap="none" strike="noStrike">
                <a:solidFill>
                  <a:schemeClr val="dk1"/>
                </a:solidFill>
                <a:latin typeface="Quicksand"/>
                <a:ea typeface="Quicksand"/>
                <a:cs typeface="Quicksand"/>
                <a:sym typeface="Quicksand"/>
              </a:defRPr>
            </a:lvl5pPr>
            <a:lvl6pPr indent="0" marL="2286000" marR="0" rtl="0" algn="l">
              <a:spcBef>
                <a:spcPts val="0"/>
              </a:spcBef>
              <a:defRPr b="0" baseline="0" i="0" sz="1800" u="none" cap="none" strike="noStrike">
                <a:solidFill>
                  <a:schemeClr val="dk1"/>
                </a:solidFill>
                <a:latin typeface="Quicksand"/>
                <a:ea typeface="Quicksand"/>
                <a:cs typeface="Quicksand"/>
                <a:sym typeface="Quicksand"/>
              </a:defRPr>
            </a:lvl6pPr>
            <a:lvl7pPr indent="0" marL="2743200" marR="0" rtl="0" algn="l">
              <a:spcBef>
                <a:spcPts val="0"/>
              </a:spcBef>
              <a:defRPr b="0" baseline="0" i="0" sz="1800" u="none" cap="none" strike="noStrike">
                <a:solidFill>
                  <a:schemeClr val="dk1"/>
                </a:solidFill>
                <a:latin typeface="Quicksand"/>
                <a:ea typeface="Quicksand"/>
                <a:cs typeface="Quicksand"/>
                <a:sym typeface="Quicksand"/>
              </a:defRPr>
            </a:lvl7pPr>
            <a:lvl8pPr indent="0" marL="3200400" marR="0" rtl="0" algn="l">
              <a:spcBef>
                <a:spcPts val="0"/>
              </a:spcBef>
              <a:defRPr b="0" baseline="0" i="0" sz="1800" u="none" cap="none" strike="noStrike">
                <a:solidFill>
                  <a:schemeClr val="dk1"/>
                </a:solidFill>
                <a:latin typeface="Quicksand"/>
                <a:ea typeface="Quicksand"/>
                <a:cs typeface="Quicksand"/>
                <a:sym typeface="Quicksand"/>
              </a:defRPr>
            </a:lvl8pPr>
            <a:lvl9pPr indent="0" marL="3657600" marR="0" rtl="0" algn="l">
              <a:spcBef>
                <a:spcPts val="0"/>
              </a:spcBef>
              <a:defRPr b="0" baseline="0" i="0" sz="1800" u="none" cap="none" strike="noStrike">
                <a:solidFill>
                  <a:schemeClr val="dk1"/>
                </a:solidFill>
                <a:latin typeface="Quicksand"/>
                <a:ea typeface="Quicksand"/>
                <a:cs typeface="Quicksand"/>
                <a:sym typeface="Quicksand"/>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Quicksand"/>
                <a:ea typeface="Quicksand"/>
                <a:cs typeface="Quicksand"/>
                <a:sym typeface="Quicksand"/>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5.png"/><Relationship Id="rId5" Type="http://schemas.openxmlformats.org/officeDocument/2006/relationships/hyperlink" Target="mailto:sarina@edx.org" TargetMode="External"/><Relationship Id="rId6" Type="http://schemas.openxmlformats.org/officeDocument/2006/relationships/hyperlink" Target="mailto:xavier@opencraf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1.png"/><Relationship Id="rId4" Type="http://schemas.openxmlformats.org/officeDocument/2006/relationships/hyperlink" Target="http://bit.ly/edxbug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bit.ly/edxbugs" TargetMode="External"/><Relationship Id="rId4" Type="http://schemas.openxmlformats.org/officeDocument/2006/relationships/image" Target="../media/image09.png"/><Relationship Id="rId5" Type="http://schemas.openxmlformats.org/officeDocument/2006/relationships/image" Target="../media/image0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9.png"/><Relationship Id="rId4" Type="http://schemas.openxmlformats.org/officeDocument/2006/relationships/hyperlink" Target="http://edx.readthedocs.org/projects/edx-developer-guide/en/latest/process/cover-letter.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4.png"/><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hyperlink" Target="mailto:sarina@edx.org" TargetMode="External"/><Relationship Id="rId4" Type="http://schemas.openxmlformats.org/officeDocument/2006/relationships/hyperlink" Target="mailto:xavier@opencraft.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nvSpPr>
        <p:spPr>
          <a:xfrm>
            <a:off x="961715" y="787472"/>
            <a:ext cx="7225193" cy="156966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4800">
                <a:solidFill>
                  <a:schemeClr val="dk2"/>
                </a:solidFill>
                <a:latin typeface="Quicksand"/>
                <a:ea typeface="Quicksand"/>
                <a:cs typeface="Quicksand"/>
                <a:sym typeface="Quicksand"/>
              </a:rPr>
              <a:t>Contributing</a:t>
            </a:r>
          </a:p>
          <a:p>
            <a:pPr indent="0" lvl="0" marL="0" marR="0" rtl="0" algn="ctr">
              <a:spcBef>
                <a:spcPts val="0"/>
              </a:spcBef>
              <a:buSzPct val="25000"/>
              <a:buNone/>
            </a:pPr>
            <a:r>
              <a:rPr b="1" lang="en-US" sz="4800">
                <a:solidFill>
                  <a:schemeClr val="dk2"/>
                </a:solidFill>
                <a:latin typeface="Quicksand"/>
                <a:ea typeface="Quicksand"/>
                <a:cs typeface="Quicksand"/>
                <a:sym typeface="Quicksand"/>
              </a:rPr>
              <a:t>to Open edX</a:t>
            </a:r>
          </a:p>
        </p:txBody>
      </p:sp>
      <p:pic>
        <p:nvPicPr>
          <p:cNvPr id="85" name="Shape 85"/>
          <p:cNvPicPr preferRelativeResize="0"/>
          <p:nvPr/>
        </p:nvPicPr>
        <p:blipFill rotWithShape="1">
          <a:blip r:embed="rId3">
            <a:alphaModFix/>
          </a:blip>
          <a:srcRect b="0" l="0" r="0" t="0"/>
          <a:stretch/>
        </p:blipFill>
        <p:spPr>
          <a:xfrm>
            <a:off x="5326225" y="4332199"/>
            <a:ext cx="2463299" cy="1312200"/>
          </a:xfrm>
          <a:prstGeom prst="rect">
            <a:avLst/>
          </a:prstGeom>
          <a:noFill/>
          <a:ln>
            <a:noFill/>
          </a:ln>
        </p:spPr>
      </p:pic>
      <p:pic>
        <p:nvPicPr>
          <p:cNvPr id="86" name="Shape 86"/>
          <p:cNvPicPr preferRelativeResize="0"/>
          <p:nvPr/>
        </p:nvPicPr>
        <p:blipFill>
          <a:blip r:embed="rId4">
            <a:alphaModFix/>
          </a:blip>
          <a:stretch>
            <a:fillRect/>
          </a:stretch>
        </p:blipFill>
        <p:spPr>
          <a:xfrm>
            <a:off x="476550" y="2917425"/>
            <a:ext cx="4000500" cy="4000500"/>
          </a:xfrm>
          <a:prstGeom prst="rect">
            <a:avLst/>
          </a:prstGeom>
          <a:noFill/>
          <a:ln>
            <a:noFill/>
          </a:ln>
        </p:spPr>
      </p:pic>
      <p:sp>
        <p:nvSpPr>
          <p:cNvPr id="87" name="Shape 87"/>
          <p:cNvSpPr txBox="1"/>
          <p:nvPr/>
        </p:nvSpPr>
        <p:spPr>
          <a:xfrm>
            <a:off x="1518300" y="5749250"/>
            <a:ext cx="1916999" cy="766800"/>
          </a:xfrm>
          <a:prstGeom prst="rect">
            <a:avLst/>
          </a:prstGeom>
          <a:noFill/>
          <a:ln>
            <a:noFill/>
          </a:ln>
        </p:spPr>
        <p:txBody>
          <a:bodyPr anchorCtr="0" anchor="t" bIns="91425" lIns="91425" rIns="91425" tIns="91425">
            <a:noAutofit/>
          </a:bodyPr>
          <a:lstStyle/>
          <a:p>
            <a:pPr rtl="0" algn="ctr">
              <a:spcBef>
                <a:spcPts val="0"/>
              </a:spcBef>
              <a:buNone/>
            </a:pPr>
            <a:r>
              <a:rPr lang="en-US"/>
              <a:t>Sarina Canelake</a:t>
            </a:r>
          </a:p>
          <a:p>
            <a:pPr algn="ctr">
              <a:spcBef>
                <a:spcPts val="0"/>
              </a:spcBef>
              <a:buNone/>
            </a:pPr>
            <a:r>
              <a:rPr lang="en-US" u="sng">
                <a:solidFill>
                  <a:schemeClr val="hlink"/>
                </a:solidFill>
                <a:hlinkClick r:id="rId5"/>
              </a:rPr>
              <a:t>sarina@edx.org</a:t>
            </a:r>
            <a:r>
              <a:rPr lang="en-US"/>
              <a:t> </a:t>
            </a:r>
          </a:p>
        </p:txBody>
      </p:sp>
      <p:sp>
        <p:nvSpPr>
          <p:cNvPr id="88" name="Shape 88"/>
          <p:cNvSpPr txBox="1"/>
          <p:nvPr/>
        </p:nvSpPr>
        <p:spPr>
          <a:xfrm>
            <a:off x="5509675" y="5749250"/>
            <a:ext cx="2096400" cy="766800"/>
          </a:xfrm>
          <a:prstGeom prst="rect">
            <a:avLst/>
          </a:prstGeom>
          <a:noFill/>
          <a:ln>
            <a:noFill/>
          </a:ln>
        </p:spPr>
        <p:txBody>
          <a:bodyPr anchorCtr="0" anchor="t" bIns="91425" lIns="91425" rIns="91425" tIns="91425">
            <a:noAutofit/>
          </a:bodyPr>
          <a:lstStyle/>
          <a:p>
            <a:pPr rtl="0" algn="ctr">
              <a:spcBef>
                <a:spcPts val="0"/>
              </a:spcBef>
              <a:buNone/>
            </a:pPr>
            <a:r>
              <a:rPr lang="en-US"/>
              <a:t>Xavier Antoviaque</a:t>
            </a:r>
          </a:p>
          <a:p>
            <a:pPr lvl="0" rtl="0" algn="ctr">
              <a:spcBef>
                <a:spcPts val="0"/>
              </a:spcBef>
              <a:buNone/>
            </a:pPr>
            <a:r>
              <a:rPr lang="en-US" u="sng">
                <a:solidFill>
                  <a:schemeClr val="hlink"/>
                </a:solidFill>
                <a:hlinkClick r:id="rId6"/>
              </a:rPr>
              <a:t>xavier@opencraft.com</a:t>
            </a:r>
            <a:r>
              <a:rPr lang="en-US"/>
              <a:t> </a:t>
            </a:r>
          </a:p>
        </p:txBody>
      </p:sp>
      <p:sp>
        <p:nvSpPr>
          <p:cNvPr id="89" name="Shape 89"/>
          <p:cNvSpPr txBox="1"/>
          <p:nvPr/>
        </p:nvSpPr>
        <p:spPr>
          <a:xfrm>
            <a:off x="1289700" y="6516050"/>
            <a:ext cx="6992099" cy="413399"/>
          </a:xfrm>
          <a:prstGeom prst="rect">
            <a:avLst/>
          </a:prstGeom>
          <a:noFill/>
          <a:ln>
            <a:noFill/>
          </a:ln>
        </p:spPr>
        <p:txBody>
          <a:bodyPr anchorCtr="0" anchor="t" bIns="91425" lIns="91425" rIns="91425" tIns="91425">
            <a:noAutofit/>
          </a:bodyPr>
          <a:lstStyle/>
          <a:p>
            <a:pPr lvl="0" rtl="0">
              <a:spcBef>
                <a:spcPts val="0"/>
              </a:spcBef>
              <a:buClr>
                <a:schemeClr val="dk1"/>
              </a:buClr>
              <a:buSzPct val="25000"/>
              <a:buFont typeface="Arial"/>
              <a:buNone/>
            </a:pPr>
            <a:r>
              <a:rPr i="1" lang="en-US" sz="1200">
                <a:solidFill>
                  <a:schemeClr val="dk1"/>
                </a:solidFill>
                <a:latin typeface="Calibri"/>
                <a:ea typeface="Calibri"/>
                <a:cs typeface="Calibri"/>
                <a:sym typeface="Calibri"/>
              </a:rPr>
              <a:t>This presentation and its content, except third-party images, is released under the AGPLv3 licence</a:t>
            </a:r>
          </a:p>
          <a:p>
            <a:pPr>
              <a:spcBef>
                <a:spcPts val="0"/>
              </a:spcBef>
              <a:buNone/>
            </a:pPr>
            <a:r>
              <a:t/>
            </a:r>
            <a:endParaRPr i="1"/>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nvSpPr>
        <p:spPr>
          <a:xfrm>
            <a:off x="5692498" y="6531966"/>
            <a:ext cx="3451500" cy="2616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050" u="none" cap="none" strike="noStrike">
                <a:solidFill>
                  <a:srgbClr val="E4E4E4"/>
                </a:solidFill>
                <a:latin typeface="Quicksand"/>
                <a:ea typeface="Quicksand"/>
                <a:cs typeface="Quicksand"/>
                <a:sym typeface="Quicksand"/>
              </a:rPr>
              <a:t>XKCD Comic by Randall Munroe, CC-BY-NC</a:t>
            </a:r>
          </a:p>
        </p:txBody>
      </p:sp>
      <p:pic>
        <p:nvPicPr>
          <p:cNvPr id="151" name="Shape 151"/>
          <p:cNvPicPr preferRelativeResize="0"/>
          <p:nvPr/>
        </p:nvPicPr>
        <p:blipFill>
          <a:blip r:embed="rId3">
            <a:alphaModFix/>
          </a:blip>
          <a:stretch>
            <a:fillRect/>
          </a:stretch>
        </p:blipFill>
        <p:spPr>
          <a:xfrm>
            <a:off x="1143000" y="0"/>
            <a:ext cx="6857999" cy="68579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2355946"/>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Quicksand"/>
              <a:buNone/>
            </a:pPr>
            <a:r>
              <a:rPr lang="en-US" sz="6000"/>
              <a:t>HOW?</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p:nvPr/>
        </p:nvSpPr>
        <p:spPr>
          <a:xfrm>
            <a:off x="930850" y="786725"/>
            <a:ext cx="1875599" cy="1198199"/>
          </a:xfrm>
          <a:prstGeom prst="rect">
            <a:avLst/>
          </a:prstGeom>
          <a:solidFill>
            <a:schemeClr val="accent6"/>
          </a:solidFill>
          <a:ln>
            <a:noFill/>
          </a:ln>
        </p:spPr>
        <p:txBody>
          <a:bodyPr anchorCtr="0" anchor="ctr" bIns="91425" lIns="91425" rIns="91425" tIns="91425">
            <a:noAutofit/>
          </a:bodyPr>
          <a:lstStyle/>
          <a:p>
            <a:pPr algn="ctr">
              <a:spcBef>
                <a:spcPts val="0"/>
              </a:spcBef>
              <a:buNone/>
            </a:pPr>
            <a:r>
              <a:rPr b="1" lang="en-US" sz="1800">
                <a:solidFill>
                  <a:srgbClr val="FFFFFF"/>
                </a:solidFill>
              </a:rPr>
              <a:t>Mailing-list Discussion</a:t>
            </a:r>
          </a:p>
        </p:txBody>
      </p:sp>
      <p:sp>
        <p:nvSpPr>
          <p:cNvPr id="163" name="Shape 163"/>
          <p:cNvSpPr/>
          <p:nvPr/>
        </p:nvSpPr>
        <p:spPr>
          <a:xfrm>
            <a:off x="3634200" y="786725"/>
            <a:ext cx="1875599" cy="1198199"/>
          </a:xfrm>
          <a:prstGeom prst="rect">
            <a:avLst/>
          </a:prstGeom>
          <a:solidFill>
            <a:schemeClr val="accent6"/>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164" name="Shape 164"/>
          <p:cNvSpPr/>
          <p:nvPr/>
        </p:nvSpPr>
        <p:spPr>
          <a:xfrm>
            <a:off x="6337550" y="786725"/>
            <a:ext cx="1875599" cy="1198199"/>
          </a:xfrm>
          <a:prstGeom prst="rect">
            <a:avLst/>
          </a:prstGeom>
          <a:solidFill>
            <a:schemeClr val="accent6"/>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165" name="Shape 165"/>
          <p:cNvSpPr/>
          <p:nvPr/>
        </p:nvSpPr>
        <p:spPr>
          <a:xfrm>
            <a:off x="6337500" y="2829900"/>
            <a:ext cx="1875599" cy="1198199"/>
          </a:xfrm>
          <a:prstGeom prst="rect">
            <a:avLst/>
          </a:prstGeom>
          <a:solidFill>
            <a:schemeClr val="accent6"/>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166" name="Shape 166"/>
          <p:cNvSpPr/>
          <p:nvPr/>
        </p:nvSpPr>
        <p:spPr>
          <a:xfrm>
            <a:off x="3634200" y="2829900"/>
            <a:ext cx="1875599" cy="1198199"/>
          </a:xfrm>
          <a:prstGeom prst="rect">
            <a:avLst/>
          </a:prstGeom>
          <a:solidFill>
            <a:schemeClr val="accent6"/>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167" name="Shape 167"/>
          <p:cNvSpPr/>
          <p:nvPr/>
        </p:nvSpPr>
        <p:spPr>
          <a:xfrm>
            <a:off x="930850" y="2829900"/>
            <a:ext cx="1875599" cy="1198199"/>
          </a:xfrm>
          <a:prstGeom prst="rect">
            <a:avLst/>
          </a:prstGeom>
          <a:solidFill>
            <a:schemeClr val="accent6"/>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168" name="Shape 168"/>
          <p:cNvSpPr/>
          <p:nvPr/>
        </p:nvSpPr>
        <p:spPr>
          <a:xfrm>
            <a:off x="3634200" y="4873075"/>
            <a:ext cx="1875599" cy="1198199"/>
          </a:xfrm>
          <a:prstGeom prst="rect">
            <a:avLst/>
          </a:prstGeom>
          <a:solidFill>
            <a:schemeClr val="accent6"/>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169" name="Shape 169"/>
          <p:cNvCxnSpPr>
            <a:stCxn id="162" idx="3"/>
            <a:endCxn id="163" idx="1"/>
          </p:cNvCxnSpPr>
          <p:nvPr/>
        </p:nvCxnSpPr>
        <p:spPr>
          <a:xfrm>
            <a:off x="2806449" y="13858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70" name="Shape 170"/>
          <p:cNvCxnSpPr>
            <a:stCxn id="163" idx="3"/>
            <a:endCxn id="164" idx="1"/>
          </p:cNvCxnSpPr>
          <p:nvPr/>
        </p:nvCxnSpPr>
        <p:spPr>
          <a:xfrm>
            <a:off x="5509799" y="13858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71" name="Shape 171"/>
          <p:cNvCxnSpPr>
            <a:stCxn id="164" idx="2"/>
            <a:endCxn id="165" idx="0"/>
          </p:cNvCxnSpPr>
          <p:nvPr/>
        </p:nvCxnSpPr>
        <p:spPr>
          <a:xfrm>
            <a:off x="7275349" y="19849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172" name="Shape 172"/>
          <p:cNvCxnSpPr>
            <a:stCxn id="165" idx="1"/>
            <a:endCxn id="166" idx="3"/>
          </p:cNvCxnSpPr>
          <p:nvPr/>
        </p:nvCxnSpPr>
        <p:spPr>
          <a:xfrm rot="10800000">
            <a:off x="5509800" y="34289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73" name="Shape 173"/>
          <p:cNvCxnSpPr>
            <a:stCxn id="166" idx="1"/>
            <a:endCxn id="167" idx="3"/>
          </p:cNvCxnSpPr>
          <p:nvPr/>
        </p:nvCxnSpPr>
        <p:spPr>
          <a:xfrm rot="10800000">
            <a:off x="2806500" y="34289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74" name="Shape 174"/>
          <p:cNvCxnSpPr>
            <a:stCxn id="167" idx="2"/>
          </p:cNvCxnSpPr>
          <p:nvPr/>
        </p:nvCxnSpPr>
        <p:spPr>
          <a:xfrm>
            <a:off x="1868649" y="40280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175" name="Shape 175"/>
          <p:cNvCxnSpPr>
            <a:endCxn id="168" idx="1"/>
          </p:cNvCxnSpPr>
          <p:nvPr/>
        </p:nvCxnSpPr>
        <p:spPr>
          <a:xfrm>
            <a:off x="1874700" y="5466174"/>
            <a:ext cx="1759500" cy="6000"/>
          </a:xfrm>
          <a:prstGeom prst="straightConnector1">
            <a:avLst/>
          </a:prstGeom>
          <a:noFill/>
          <a:ln cap="flat" cmpd="sng" w="28575">
            <a:solidFill>
              <a:srgbClr val="000000"/>
            </a:solidFill>
            <a:prstDash val="solid"/>
            <a:round/>
            <a:headEnd len="lg" w="lg" type="none"/>
            <a:tailEnd len="lg" w="lg" type="triangle"/>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nvSpPr>
        <p:spPr>
          <a:xfrm>
            <a:off x="1107300" y="2141100"/>
            <a:ext cx="6929399" cy="2575800"/>
          </a:xfrm>
          <a:prstGeom prst="rect">
            <a:avLst/>
          </a:prstGeom>
          <a:noFill/>
          <a:ln>
            <a:noFill/>
          </a:ln>
        </p:spPr>
        <p:txBody>
          <a:bodyPr anchorCtr="0" anchor="t" bIns="91425" lIns="91425" rIns="91425" tIns="91425">
            <a:noAutofit/>
          </a:bodyPr>
          <a:lstStyle/>
          <a:p>
            <a:pPr indent="-457200" lvl="0" marL="457200" rtl="0">
              <a:lnSpc>
                <a:spcPct val="150000"/>
              </a:lnSpc>
              <a:spcBef>
                <a:spcPts val="0"/>
              </a:spcBef>
              <a:buSzPct val="100000"/>
              <a:buAutoNum type="arabicPeriod"/>
            </a:pPr>
            <a:r>
              <a:rPr lang="en-US" sz="3600"/>
              <a:t>Get buy-in</a:t>
            </a:r>
          </a:p>
          <a:p>
            <a:pPr indent="-457200" lvl="0" marL="457200" rtl="0">
              <a:lnSpc>
                <a:spcPct val="150000"/>
              </a:lnSpc>
              <a:spcBef>
                <a:spcPts val="0"/>
              </a:spcBef>
              <a:buSzPct val="100000"/>
              <a:buAutoNum type="arabicPeriod"/>
            </a:pPr>
            <a:r>
              <a:rPr lang="en-US" sz="3600"/>
              <a:t>Write code &amp; post it</a:t>
            </a:r>
          </a:p>
          <a:p>
            <a:pPr indent="-457200" lvl="0" marL="457200">
              <a:lnSpc>
                <a:spcPct val="150000"/>
              </a:lnSpc>
              <a:spcBef>
                <a:spcPts val="0"/>
              </a:spcBef>
              <a:buSzPct val="100000"/>
              <a:buAutoNum type="arabicPeriod"/>
            </a:pPr>
            <a:r>
              <a:rPr lang="en-US" sz="3600"/>
              <a:t>Be responsive to reviews</a:t>
            </a:r>
          </a:p>
        </p:txBody>
      </p:sp>
      <p:sp>
        <p:nvSpPr>
          <p:cNvPr id="182" name="Shape 182"/>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THE ZEN OF PRs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189" name="Shape 189"/>
          <p:cNvSpPr/>
          <p:nvPr/>
        </p:nvSpPr>
        <p:spPr>
          <a:xfrm>
            <a:off x="363420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190" name="Shape 190"/>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191" name="Shape 191"/>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192" name="Shape 192"/>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193" name="Shape 193"/>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194" name="Shape 194"/>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195" name="Shape 195"/>
          <p:cNvCxnSpPr>
            <a:stCxn id="188" idx="3"/>
            <a:endCxn id="189"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96" name="Shape 196"/>
          <p:cNvCxnSpPr>
            <a:stCxn id="189" idx="3"/>
            <a:endCxn id="190"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97" name="Shape 197"/>
          <p:cNvCxnSpPr>
            <a:stCxn id="190" idx="2"/>
            <a:endCxn id="191"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198" name="Shape 198"/>
          <p:cNvCxnSpPr>
            <a:stCxn id="191" idx="1"/>
            <a:endCxn id="192"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99" name="Shape 199"/>
          <p:cNvCxnSpPr>
            <a:stCxn id="192" idx="1"/>
            <a:endCxn id="193"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00" name="Shape 200"/>
          <p:cNvCxnSpPr>
            <a:stCxn id="193"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201" name="Shape 201"/>
          <p:cNvCxnSpPr>
            <a:endCxn id="194"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202" name="Shape 202"/>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GET BUY IN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p:nvPr/>
        </p:nvSpPr>
        <p:spPr>
          <a:xfrm>
            <a:off x="9308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209" name="Shape 209"/>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210" name="Shape 210"/>
          <p:cNvSpPr/>
          <p:nvPr/>
        </p:nvSpPr>
        <p:spPr>
          <a:xfrm>
            <a:off x="63375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211" name="Shape 211"/>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212" name="Shape 212"/>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213" name="Shape 213"/>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214" name="Shape 214"/>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215" name="Shape 215"/>
          <p:cNvCxnSpPr>
            <a:stCxn id="208" idx="3"/>
            <a:endCxn id="209"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16" name="Shape 216"/>
          <p:cNvCxnSpPr>
            <a:stCxn id="209" idx="3"/>
            <a:endCxn id="210"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17" name="Shape 217"/>
          <p:cNvCxnSpPr>
            <a:stCxn id="210" idx="2"/>
            <a:endCxn id="211"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218" name="Shape 218"/>
          <p:cNvCxnSpPr>
            <a:stCxn id="211" idx="1"/>
            <a:endCxn id="212"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19" name="Shape 219"/>
          <p:cNvCxnSpPr>
            <a:stCxn id="212" idx="1"/>
            <a:endCxn id="213"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20" name="Shape 220"/>
          <p:cNvCxnSpPr>
            <a:stCxn id="213"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221" name="Shape 221"/>
          <p:cNvCxnSpPr>
            <a:endCxn id="214"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222" name="Shape 222"/>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WRITE CODE &amp; POST IT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p:nvPr/>
        </p:nvSpPr>
        <p:spPr>
          <a:xfrm>
            <a:off x="9308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229" name="Shape 229"/>
          <p:cNvSpPr/>
          <p:nvPr/>
        </p:nvSpPr>
        <p:spPr>
          <a:xfrm>
            <a:off x="363420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230" name="Shape 230"/>
          <p:cNvSpPr/>
          <p:nvPr/>
        </p:nvSpPr>
        <p:spPr>
          <a:xfrm>
            <a:off x="63375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231" name="Shape 231"/>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232" name="Shape 232"/>
          <p:cNvSpPr/>
          <p:nvPr/>
        </p:nvSpPr>
        <p:spPr>
          <a:xfrm>
            <a:off x="36342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233" name="Shape 233"/>
          <p:cNvSpPr/>
          <p:nvPr/>
        </p:nvSpPr>
        <p:spPr>
          <a:xfrm>
            <a:off x="93085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234" name="Shape 234"/>
          <p:cNvSpPr/>
          <p:nvPr/>
        </p:nvSpPr>
        <p:spPr>
          <a:xfrm>
            <a:off x="3634200" y="548267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235" name="Shape 235"/>
          <p:cNvCxnSpPr>
            <a:stCxn id="228" idx="3"/>
            <a:endCxn id="229"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36" name="Shape 236"/>
          <p:cNvCxnSpPr>
            <a:stCxn id="229" idx="3"/>
            <a:endCxn id="230"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37" name="Shape 237"/>
          <p:cNvCxnSpPr>
            <a:stCxn id="230" idx="2"/>
            <a:endCxn id="231"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238" name="Shape 238"/>
          <p:cNvCxnSpPr>
            <a:stCxn id="231" idx="1"/>
            <a:endCxn id="232"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39" name="Shape 239"/>
          <p:cNvCxnSpPr>
            <a:stCxn id="232" idx="1"/>
            <a:endCxn id="233"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40" name="Shape 240"/>
          <p:cNvCxnSpPr>
            <a:stCxn id="233"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241" name="Shape 241"/>
          <p:cNvCxnSpPr>
            <a:endCxn id="234"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242" name="Shape 242"/>
          <p:cNvSpPr txBox="1"/>
          <p:nvPr>
            <p:ph type="title"/>
          </p:nvPr>
        </p:nvSpPr>
        <p:spPr>
          <a:xfrm>
            <a:off x="402850" y="46050"/>
            <a:ext cx="83909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BE RESPONSIVE TO REVIEWS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2355946"/>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Quicksand"/>
              <a:buNone/>
            </a:pPr>
            <a:r>
              <a:rPr lang="en-US" sz="6000"/>
              <a:t>EXAMPLE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BYTE-SIZED TASK</a:t>
            </a:r>
          </a:p>
        </p:txBody>
      </p:sp>
      <p:pic>
        <p:nvPicPr>
          <p:cNvPr id="254" name="Shape 254"/>
          <p:cNvPicPr preferRelativeResize="0"/>
          <p:nvPr/>
        </p:nvPicPr>
        <p:blipFill>
          <a:blip r:embed="rId3">
            <a:alphaModFix/>
          </a:blip>
          <a:stretch>
            <a:fillRect/>
          </a:stretch>
        </p:blipFill>
        <p:spPr>
          <a:xfrm>
            <a:off x="0" y="1189060"/>
            <a:ext cx="9143999" cy="4591129"/>
          </a:xfrm>
          <a:prstGeom prst="rect">
            <a:avLst/>
          </a:prstGeom>
          <a:noFill/>
          <a:ln>
            <a:noFill/>
          </a:ln>
        </p:spPr>
      </p:pic>
      <p:sp>
        <p:nvSpPr>
          <p:cNvPr id="255" name="Shape 255"/>
          <p:cNvSpPr txBox="1"/>
          <p:nvPr/>
        </p:nvSpPr>
        <p:spPr>
          <a:xfrm>
            <a:off x="3178600" y="6091200"/>
            <a:ext cx="2569500" cy="766800"/>
          </a:xfrm>
          <a:prstGeom prst="rect">
            <a:avLst/>
          </a:prstGeom>
          <a:noFill/>
          <a:ln>
            <a:noFill/>
          </a:ln>
        </p:spPr>
        <p:txBody>
          <a:bodyPr anchorCtr="0" anchor="ctr" bIns="91425" lIns="91425" rIns="91425" tIns="91425">
            <a:noAutofit/>
          </a:bodyPr>
          <a:lstStyle/>
          <a:p>
            <a:pPr lvl="0" rtl="0" algn="ctr">
              <a:spcBef>
                <a:spcPts val="0"/>
              </a:spcBef>
              <a:buNone/>
            </a:pPr>
            <a:r>
              <a:rPr lang="en-US" u="sng">
                <a:solidFill>
                  <a:schemeClr val="hlink"/>
                </a:solidFill>
                <a:hlinkClick r:id="rId4"/>
              </a:rPr>
              <a:t>http://bit.ly/edxbugs</a:t>
            </a:r>
            <a:r>
              <a:rPr lang="en-US"/>
              <a:t> </a:t>
            </a:r>
          </a:p>
          <a:p>
            <a:pPr lvl="0" rtl="0" algn="ctr">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BYTE-SIZED TASK</a:t>
            </a:r>
          </a:p>
        </p:txBody>
      </p:sp>
      <p:sp>
        <p:nvSpPr>
          <p:cNvPr id="262" name="Shape 262"/>
          <p:cNvSpPr txBox="1"/>
          <p:nvPr/>
        </p:nvSpPr>
        <p:spPr>
          <a:xfrm>
            <a:off x="3178600" y="6091200"/>
            <a:ext cx="2569500" cy="766800"/>
          </a:xfrm>
          <a:prstGeom prst="rect">
            <a:avLst/>
          </a:prstGeom>
          <a:noFill/>
          <a:ln>
            <a:noFill/>
          </a:ln>
        </p:spPr>
        <p:txBody>
          <a:bodyPr anchorCtr="0" anchor="ctr" bIns="91425" lIns="91425" rIns="91425" tIns="91425">
            <a:noAutofit/>
          </a:bodyPr>
          <a:lstStyle/>
          <a:p>
            <a:pPr lvl="0" rtl="0" algn="ctr">
              <a:spcBef>
                <a:spcPts val="0"/>
              </a:spcBef>
              <a:buNone/>
            </a:pPr>
            <a:r>
              <a:rPr lang="en-US" u="sng">
                <a:solidFill>
                  <a:schemeClr val="hlink"/>
                </a:solidFill>
                <a:hlinkClick r:id="rId3"/>
              </a:rPr>
              <a:t>http://bit.ly/edxbugs</a:t>
            </a:r>
            <a:r>
              <a:rPr lang="en-US"/>
              <a:t> </a:t>
            </a:r>
          </a:p>
          <a:p>
            <a:pPr lvl="0" rtl="0" algn="ctr">
              <a:spcBef>
                <a:spcPts val="0"/>
              </a:spcBef>
              <a:buNone/>
            </a:pPr>
            <a:r>
              <a:t/>
            </a:r>
            <a:endParaRPr/>
          </a:p>
        </p:txBody>
      </p:sp>
      <p:pic>
        <p:nvPicPr>
          <p:cNvPr id="263" name="Shape 263"/>
          <p:cNvPicPr preferRelativeResize="0"/>
          <p:nvPr/>
        </p:nvPicPr>
        <p:blipFill>
          <a:blip r:embed="rId4">
            <a:alphaModFix/>
          </a:blip>
          <a:stretch>
            <a:fillRect/>
          </a:stretch>
        </p:blipFill>
        <p:spPr>
          <a:xfrm>
            <a:off x="670625" y="1385375"/>
            <a:ext cx="2665550" cy="4592749"/>
          </a:xfrm>
          <a:prstGeom prst="rect">
            <a:avLst/>
          </a:prstGeom>
          <a:noFill/>
          <a:ln>
            <a:noFill/>
          </a:ln>
        </p:spPr>
      </p:pic>
      <p:sp>
        <p:nvSpPr>
          <p:cNvPr id="264" name="Shape 264"/>
          <p:cNvSpPr/>
          <p:nvPr/>
        </p:nvSpPr>
        <p:spPr>
          <a:xfrm>
            <a:off x="1424925" y="3033800"/>
            <a:ext cx="1430999" cy="429299"/>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265" name="Shape 265"/>
          <p:cNvPicPr preferRelativeResize="0"/>
          <p:nvPr/>
        </p:nvPicPr>
        <p:blipFill>
          <a:blip r:embed="rId5">
            <a:alphaModFix/>
          </a:blip>
          <a:stretch>
            <a:fillRect/>
          </a:stretch>
        </p:blipFill>
        <p:spPr>
          <a:xfrm>
            <a:off x="4192525" y="2253475"/>
            <a:ext cx="4611624" cy="1989950"/>
          </a:xfrm>
          <a:prstGeom prst="rect">
            <a:avLst/>
          </a:prstGeom>
          <a:noFill/>
          <a:ln>
            <a:noFill/>
          </a:ln>
        </p:spPr>
      </p:pic>
      <p:cxnSp>
        <p:nvCxnSpPr>
          <p:cNvPr id="266" name="Shape 266"/>
          <p:cNvCxnSpPr/>
          <p:nvPr/>
        </p:nvCxnSpPr>
        <p:spPr>
          <a:xfrm>
            <a:off x="3452650" y="3248450"/>
            <a:ext cx="623400" cy="0"/>
          </a:xfrm>
          <a:prstGeom prst="straightConnector1">
            <a:avLst/>
          </a:prstGeom>
          <a:noFill/>
          <a:ln cap="flat" cmpd="sng" w="38100">
            <a:solidFill>
              <a:srgbClr val="000000"/>
            </a:solidFill>
            <a:prstDash val="solid"/>
            <a:round/>
            <a:headEnd len="lg" w="lg" type="none"/>
            <a:tailEnd len="lg" w="lg" type="triangle"/>
          </a:ln>
        </p:spPr>
      </p:cxnSp>
      <p:sp>
        <p:nvSpPr>
          <p:cNvPr id="267" name="Shape 267"/>
          <p:cNvSpPr/>
          <p:nvPr/>
        </p:nvSpPr>
        <p:spPr>
          <a:xfrm>
            <a:off x="4961225" y="2798725"/>
            <a:ext cx="1686299" cy="3783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57200" y="2355946"/>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Quicksand"/>
              <a:buNone/>
            </a:pPr>
            <a:r>
              <a:rPr lang="en-US" sz="6000"/>
              <a:t>WHY?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pic>
        <p:nvPicPr>
          <p:cNvPr id="273" name="Shape 273"/>
          <p:cNvPicPr preferRelativeResize="0"/>
          <p:nvPr/>
        </p:nvPicPr>
        <p:blipFill>
          <a:blip r:embed="rId3">
            <a:alphaModFix/>
          </a:blip>
          <a:stretch>
            <a:fillRect/>
          </a:stretch>
        </p:blipFill>
        <p:spPr>
          <a:xfrm>
            <a:off x="0" y="1005691"/>
            <a:ext cx="9143999" cy="4846616"/>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pic>
        <p:nvPicPr>
          <p:cNvPr id="279" name="Shape 279"/>
          <p:cNvPicPr preferRelativeResize="0"/>
          <p:nvPr/>
        </p:nvPicPr>
        <p:blipFill>
          <a:blip r:embed="rId3">
            <a:alphaModFix/>
          </a:blip>
          <a:stretch>
            <a:fillRect/>
          </a:stretch>
        </p:blipFill>
        <p:spPr>
          <a:xfrm>
            <a:off x="0" y="1005691"/>
            <a:ext cx="9143999" cy="4846616"/>
          </a:xfrm>
          <a:prstGeom prst="rect">
            <a:avLst/>
          </a:prstGeom>
          <a:noFill/>
          <a:ln>
            <a:noFill/>
          </a:ln>
        </p:spPr>
      </p:pic>
      <p:sp>
        <p:nvSpPr>
          <p:cNvPr id="280" name="Shape 280"/>
          <p:cNvSpPr/>
          <p:nvPr/>
        </p:nvSpPr>
        <p:spPr>
          <a:xfrm>
            <a:off x="801475" y="3064475"/>
            <a:ext cx="879000" cy="480299"/>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p:nvPr/>
        </p:nvSpPr>
        <p:spPr>
          <a:xfrm>
            <a:off x="9308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287" name="Shape 287"/>
          <p:cNvSpPr/>
          <p:nvPr/>
        </p:nvSpPr>
        <p:spPr>
          <a:xfrm>
            <a:off x="363420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288" name="Shape 288"/>
          <p:cNvSpPr/>
          <p:nvPr/>
        </p:nvSpPr>
        <p:spPr>
          <a:xfrm>
            <a:off x="63375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289" name="Shape 289"/>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290" name="Shape 290"/>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291" name="Shape 291"/>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292" name="Shape 292"/>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293" name="Shape 293"/>
          <p:cNvCxnSpPr>
            <a:stCxn id="286" idx="3"/>
            <a:endCxn id="287"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94" name="Shape 294"/>
          <p:cNvCxnSpPr>
            <a:stCxn id="287" idx="3"/>
            <a:endCxn id="288"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95" name="Shape 295"/>
          <p:cNvCxnSpPr>
            <a:stCxn id="288" idx="2"/>
            <a:endCxn id="289"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296" name="Shape 296"/>
          <p:cNvCxnSpPr>
            <a:stCxn id="289" idx="1"/>
            <a:endCxn id="290"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97" name="Shape 297"/>
          <p:cNvCxnSpPr>
            <a:stCxn id="290" idx="1"/>
            <a:endCxn id="291"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298" name="Shape 298"/>
          <p:cNvCxnSpPr>
            <a:stCxn id="291"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299" name="Shape 299"/>
          <p:cNvCxnSpPr>
            <a:endCxn id="292"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300" name="Shape 300"/>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GET BUY IN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307" name="Shape 307"/>
          <p:cNvSpPr/>
          <p:nvPr/>
        </p:nvSpPr>
        <p:spPr>
          <a:xfrm>
            <a:off x="363420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308" name="Shape 308"/>
          <p:cNvSpPr/>
          <p:nvPr/>
        </p:nvSpPr>
        <p:spPr>
          <a:xfrm>
            <a:off x="63375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309" name="Shape 309"/>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310" name="Shape 310"/>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311" name="Shape 311"/>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312" name="Shape 312"/>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313" name="Shape 313"/>
          <p:cNvCxnSpPr>
            <a:stCxn id="306" idx="3"/>
            <a:endCxn id="307"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314" name="Shape 314"/>
          <p:cNvCxnSpPr>
            <a:stCxn id="307" idx="3"/>
            <a:endCxn id="308"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315" name="Shape 315"/>
          <p:cNvCxnSpPr>
            <a:stCxn id="308" idx="2"/>
            <a:endCxn id="309"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316" name="Shape 316"/>
          <p:cNvCxnSpPr>
            <a:stCxn id="309" idx="1"/>
            <a:endCxn id="310"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317" name="Shape 317"/>
          <p:cNvCxnSpPr>
            <a:stCxn id="310" idx="1"/>
            <a:endCxn id="311"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318" name="Shape 318"/>
          <p:cNvCxnSpPr>
            <a:stCxn id="311"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319" name="Shape 319"/>
          <p:cNvCxnSpPr>
            <a:endCxn id="312"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320" name="Shape 320"/>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GET BUY IN</a:t>
            </a:r>
          </a:p>
        </p:txBody>
      </p:sp>
      <p:pic>
        <p:nvPicPr>
          <p:cNvPr id="321" name="Shape 321"/>
          <p:cNvPicPr preferRelativeResize="0"/>
          <p:nvPr/>
        </p:nvPicPr>
        <p:blipFill>
          <a:blip r:embed="rId3">
            <a:alphaModFix/>
          </a:blip>
          <a:stretch>
            <a:fillRect/>
          </a:stretch>
        </p:blipFill>
        <p:spPr>
          <a:xfrm>
            <a:off x="2564700" y="2364425"/>
            <a:ext cx="563500" cy="58722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328" name="Shape 328"/>
          <p:cNvSpPr/>
          <p:nvPr/>
        </p:nvSpPr>
        <p:spPr>
          <a:xfrm>
            <a:off x="363420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329" name="Shape 329"/>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330" name="Shape 330"/>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331" name="Shape 331"/>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332" name="Shape 332"/>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333" name="Shape 333"/>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334" name="Shape 334"/>
          <p:cNvCxnSpPr>
            <a:stCxn id="327" idx="3"/>
            <a:endCxn id="328"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335" name="Shape 335"/>
          <p:cNvCxnSpPr>
            <a:stCxn id="328" idx="3"/>
            <a:endCxn id="329"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336" name="Shape 336"/>
          <p:cNvCxnSpPr>
            <a:stCxn id="329" idx="2"/>
            <a:endCxn id="330"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337" name="Shape 337"/>
          <p:cNvCxnSpPr>
            <a:stCxn id="330" idx="1"/>
            <a:endCxn id="331"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338" name="Shape 338"/>
          <p:cNvCxnSpPr>
            <a:stCxn id="331" idx="1"/>
            <a:endCxn id="332"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339" name="Shape 339"/>
          <p:cNvCxnSpPr>
            <a:stCxn id="332"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340" name="Shape 340"/>
          <p:cNvCxnSpPr>
            <a:endCxn id="333"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341" name="Shape 341"/>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GET BUY IN</a:t>
            </a:r>
          </a:p>
        </p:txBody>
      </p:sp>
      <p:pic>
        <p:nvPicPr>
          <p:cNvPr id="342" name="Shape 342"/>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343" name="Shape 343"/>
          <p:cNvPicPr preferRelativeResize="0"/>
          <p:nvPr/>
        </p:nvPicPr>
        <p:blipFill>
          <a:blip r:embed="rId3">
            <a:alphaModFix/>
          </a:blip>
          <a:stretch>
            <a:fillRect/>
          </a:stretch>
        </p:blipFill>
        <p:spPr>
          <a:xfrm>
            <a:off x="7970466" y="2364425"/>
            <a:ext cx="563500" cy="58722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pic>
        <p:nvPicPr>
          <p:cNvPr id="349" name="Shape 349"/>
          <p:cNvPicPr preferRelativeResize="0"/>
          <p:nvPr/>
        </p:nvPicPr>
        <p:blipFill>
          <a:blip r:embed="rId3">
            <a:alphaModFix/>
          </a:blip>
          <a:stretch>
            <a:fillRect/>
          </a:stretch>
        </p:blipFill>
        <p:spPr>
          <a:xfrm>
            <a:off x="-2261487" y="1"/>
            <a:ext cx="13666973" cy="68580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pic>
        <p:nvPicPr>
          <p:cNvPr id="355" name="Shape 355"/>
          <p:cNvPicPr preferRelativeResize="0"/>
          <p:nvPr/>
        </p:nvPicPr>
        <p:blipFill rotWithShape="1">
          <a:blip r:embed="rId3">
            <a:alphaModFix/>
          </a:blip>
          <a:srcRect b="0" l="238" r="238" t="0"/>
          <a:stretch/>
        </p:blipFill>
        <p:spPr>
          <a:xfrm>
            <a:off x="-2261487" y="1"/>
            <a:ext cx="13666972" cy="68580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pic>
        <p:nvPicPr>
          <p:cNvPr id="361" name="Shape 361"/>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pic>
        <p:nvPicPr>
          <p:cNvPr id="367" name="Shape 367"/>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
        <p:nvSpPr>
          <p:cNvPr id="368" name="Shape 368"/>
          <p:cNvSpPr/>
          <p:nvPr/>
        </p:nvSpPr>
        <p:spPr>
          <a:xfrm>
            <a:off x="2600275" y="1194100"/>
            <a:ext cx="3495299" cy="2250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pic>
        <p:nvPicPr>
          <p:cNvPr id="374" name="Shape 374"/>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nvSpPr>
        <p:spPr>
          <a:xfrm>
            <a:off x="5692498" y="6531966"/>
            <a:ext cx="3451501" cy="26160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050" u="none" cap="none" strike="noStrike">
                <a:solidFill>
                  <a:srgbClr val="E4E4E4"/>
                </a:solidFill>
                <a:latin typeface="Quicksand"/>
                <a:ea typeface="Quicksand"/>
                <a:cs typeface="Quicksand"/>
                <a:sym typeface="Quicksand"/>
              </a:rPr>
              <a:t>XKCD Comic by Randall Munroe, CC-BY-NC</a:t>
            </a:r>
          </a:p>
        </p:txBody>
      </p:sp>
      <p:pic>
        <p:nvPicPr>
          <p:cNvPr id="101" name="Shape 101"/>
          <p:cNvPicPr preferRelativeResize="0"/>
          <p:nvPr/>
        </p:nvPicPr>
        <p:blipFill>
          <a:blip r:embed="rId3">
            <a:alphaModFix/>
          </a:blip>
          <a:stretch>
            <a:fillRect/>
          </a:stretch>
        </p:blipFill>
        <p:spPr>
          <a:xfrm>
            <a:off x="0" y="1280159"/>
            <a:ext cx="9144000" cy="4297680"/>
          </a:xfrm>
          <a:prstGeom prst="rect">
            <a:avLst/>
          </a:prstGeom>
          <a:noFill/>
          <a:ln>
            <a:noFill/>
          </a:ln>
        </p:spPr>
      </p:pic>
      <p:sp>
        <p:nvSpPr>
          <p:cNvPr id="102" name="Shape 102"/>
          <p:cNvSpPr txBox="1"/>
          <p:nvPr/>
        </p:nvSpPr>
        <p:spPr>
          <a:xfrm>
            <a:off x="623475" y="5930200"/>
            <a:ext cx="8017199" cy="690899"/>
          </a:xfrm>
          <a:prstGeom prst="rect">
            <a:avLst/>
          </a:prstGeom>
          <a:noFill/>
          <a:ln>
            <a:noFill/>
          </a:ln>
        </p:spPr>
        <p:txBody>
          <a:bodyPr anchorCtr="0" anchor="ctr" bIns="91425" lIns="91425" rIns="91425" tIns="91425">
            <a:noAutofit/>
          </a:bodyPr>
          <a:lstStyle/>
          <a:p>
            <a:pPr lvl="0" rtl="0" algn="ctr">
              <a:spcBef>
                <a:spcPts val="0"/>
              </a:spcBef>
              <a:buNone/>
            </a:pPr>
            <a:r>
              <a:rPr lang="en-US" sz="1200">
                <a:solidFill>
                  <a:schemeClr val="dk1"/>
                </a:solidFill>
                <a:latin typeface="Calibri"/>
                <a:ea typeface="Calibri"/>
                <a:cs typeface="Calibri"/>
                <a:sym typeface="Calibri"/>
              </a:rPr>
              <a:t>“The Obliteration Room”, by Japanese artist Yayoi Kasumana &amp; thousands of children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pic>
        <p:nvPicPr>
          <p:cNvPr id="380" name="Shape 380"/>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
        <p:nvSpPr>
          <p:cNvPr id="381" name="Shape 381"/>
          <p:cNvSpPr/>
          <p:nvPr/>
        </p:nvSpPr>
        <p:spPr>
          <a:xfrm>
            <a:off x="1486250" y="713725"/>
            <a:ext cx="2309999" cy="490499"/>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pic>
        <p:nvPicPr>
          <p:cNvPr id="387" name="Shape 387"/>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
        <p:nvSpPr>
          <p:cNvPr id="388" name="Shape 388"/>
          <p:cNvSpPr/>
          <p:nvPr/>
        </p:nvSpPr>
        <p:spPr>
          <a:xfrm>
            <a:off x="1148975" y="4086525"/>
            <a:ext cx="6908999" cy="2166899"/>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pic>
        <p:nvPicPr>
          <p:cNvPr id="394" name="Shape 394"/>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x="0" y="0"/>
          <a:ext cx="0" cy="0"/>
          <a:chOff x="0" y="0"/>
          <a:chExt cx="0" cy="0"/>
        </a:xfrm>
      </p:grpSpPr>
      <p:pic>
        <p:nvPicPr>
          <p:cNvPr id="400" name="Shape 400"/>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
        <p:nvSpPr>
          <p:cNvPr id="401" name="Shape 401"/>
          <p:cNvSpPr/>
          <p:nvPr/>
        </p:nvSpPr>
        <p:spPr>
          <a:xfrm>
            <a:off x="893450" y="1746025"/>
            <a:ext cx="2606399" cy="326999"/>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pic>
        <p:nvPicPr>
          <p:cNvPr id="407" name="Shape 407"/>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
        <p:nvSpPr>
          <p:cNvPr id="408" name="Shape 408"/>
          <p:cNvSpPr/>
          <p:nvPr/>
        </p:nvSpPr>
        <p:spPr>
          <a:xfrm>
            <a:off x="3632550" y="1756225"/>
            <a:ext cx="3607800" cy="326999"/>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pic>
        <p:nvPicPr>
          <p:cNvPr id="414" name="Shape 414"/>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
        <p:nvSpPr>
          <p:cNvPr id="415" name="Shape 415"/>
          <p:cNvSpPr/>
          <p:nvPr/>
        </p:nvSpPr>
        <p:spPr>
          <a:xfrm>
            <a:off x="1138725" y="3136000"/>
            <a:ext cx="4149600" cy="326999"/>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pic>
        <p:nvPicPr>
          <p:cNvPr id="421" name="Shape 421"/>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
        <p:nvSpPr>
          <p:cNvPr id="422" name="Shape 422"/>
          <p:cNvSpPr/>
          <p:nvPr/>
        </p:nvSpPr>
        <p:spPr>
          <a:xfrm>
            <a:off x="1128500" y="3912775"/>
            <a:ext cx="5549700" cy="4701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COVER LETTER</a:t>
            </a:r>
          </a:p>
        </p:txBody>
      </p:sp>
      <p:pic>
        <p:nvPicPr>
          <p:cNvPr id="429" name="Shape 429"/>
          <p:cNvPicPr preferRelativeResize="0"/>
          <p:nvPr/>
        </p:nvPicPr>
        <p:blipFill>
          <a:blip r:embed="rId3">
            <a:alphaModFix/>
          </a:blip>
          <a:stretch>
            <a:fillRect/>
          </a:stretch>
        </p:blipFill>
        <p:spPr>
          <a:xfrm>
            <a:off x="762000" y="1133487"/>
            <a:ext cx="2894302" cy="5069611"/>
          </a:xfrm>
          <a:prstGeom prst="rect">
            <a:avLst/>
          </a:prstGeom>
          <a:noFill/>
          <a:ln>
            <a:noFill/>
          </a:ln>
        </p:spPr>
      </p:pic>
      <p:sp>
        <p:nvSpPr>
          <p:cNvPr id="430" name="Shape 430"/>
          <p:cNvSpPr txBox="1"/>
          <p:nvPr/>
        </p:nvSpPr>
        <p:spPr>
          <a:xfrm>
            <a:off x="4326775" y="2179650"/>
            <a:ext cx="4559100" cy="4132500"/>
          </a:xfrm>
          <a:prstGeom prst="rect">
            <a:avLst/>
          </a:prstGeom>
          <a:noFill/>
          <a:ln>
            <a:noFill/>
          </a:ln>
        </p:spPr>
        <p:txBody>
          <a:bodyPr anchorCtr="0" anchor="t" bIns="91425" lIns="91425" rIns="91425" tIns="91425">
            <a:noAutofit/>
          </a:bodyPr>
          <a:lstStyle/>
          <a:p>
            <a:pPr indent="-381000" lvl="0" marL="457200" rtl="0">
              <a:lnSpc>
                <a:spcPct val="150000"/>
              </a:lnSpc>
              <a:spcBef>
                <a:spcPts val="0"/>
              </a:spcBef>
              <a:buSzPct val="100000"/>
              <a:buChar char="●"/>
            </a:pPr>
            <a:r>
              <a:rPr lang="en-US" sz="2400"/>
              <a:t>Meaningful title</a:t>
            </a:r>
          </a:p>
          <a:p>
            <a:pPr indent="-381000" lvl="0" marL="457200" rtl="0">
              <a:lnSpc>
                <a:spcPct val="150000"/>
              </a:lnSpc>
              <a:spcBef>
                <a:spcPts val="0"/>
              </a:spcBef>
              <a:buSzPct val="100000"/>
              <a:buChar char="●"/>
            </a:pPr>
            <a:r>
              <a:rPr lang="en-US" sz="2400"/>
              <a:t>Why do you do this? </a:t>
            </a:r>
            <a:br>
              <a:rPr lang="en-US" sz="2400"/>
            </a:br>
            <a:r>
              <a:rPr lang="en-US" sz="2400"/>
              <a:t>What problem does it solve?</a:t>
            </a:r>
          </a:p>
          <a:p>
            <a:pPr indent="-381000" lvl="0" marL="457200" rtl="0">
              <a:lnSpc>
                <a:spcPct val="150000"/>
              </a:lnSpc>
              <a:spcBef>
                <a:spcPts val="0"/>
              </a:spcBef>
              <a:buClr>
                <a:schemeClr val="dk1"/>
              </a:buClr>
              <a:buSzPct val="100000"/>
              <a:buChar char="●"/>
            </a:pPr>
            <a:r>
              <a:rPr lang="en-US" sz="2400">
                <a:solidFill>
                  <a:schemeClr val="dk1"/>
                </a:solidFill>
              </a:rPr>
              <a:t>Before/after screenshots</a:t>
            </a:r>
          </a:p>
          <a:p>
            <a:pPr indent="-381000" lvl="0" marL="457200" rtl="0">
              <a:lnSpc>
                <a:spcPct val="150000"/>
              </a:lnSpc>
              <a:spcBef>
                <a:spcPts val="0"/>
              </a:spcBef>
              <a:buSzPct val="100000"/>
              <a:buChar char="●"/>
            </a:pPr>
            <a:r>
              <a:rPr lang="en-US" sz="2400"/>
              <a:t>Test instructions</a:t>
            </a:r>
          </a:p>
          <a:p>
            <a:pPr lvl="0" rtl="0">
              <a:lnSpc>
                <a:spcPct val="150000"/>
              </a:lnSpc>
              <a:spcBef>
                <a:spcPts val="0"/>
              </a:spcBef>
              <a:buNone/>
            </a:pPr>
            <a:r>
              <a:t/>
            </a:r>
            <a:endParaRPr sz="1200"/>
          </a:p>
        </p:txBody>
      </p:sp>
      <p:sp>
        <p:nvSpPr>
          <p:cNvPr id="431" name="Shape 431"/>
          <p:cNvSpPr txBox="1"/>
          <p:nvPr/>
        </p:nvSpPr>
        <p:spPr>
          <a:xfrm>
            <a:off x="113700" y="6401025"/>
            <a:ext cx="8916599" cy="398699"/>
          </a:xfrm>
          <a:prstGeom prst="rect">
            <a:avLst/>
          </a:prstGeom>
          <a:noFill/>
          <a:ln>
            <a:noFill/>
          </a:ln>
        </p:spPr>
        <p:txBody>
          <a:bodyPr anchorCtr="0" anchor="ctr" bIns="91425" lIns="91425" rIns="91425" tIns="91425">
            <a:noAutofit/>
          </a:bodyPr>
          <a:lstStyle/>
          <a:p>
            <a:pPr lvl="0" rtl="0" algn="ctr">
              <a:lnSpc>
                <a:spcPct val="150000"/>
              </a:lnSpc>
              <a:spcBef>
                <a:spcPts val="0"/>
              </a:spcBef>
              <a:buNone/>
            </a:pPr>
            <a:r>
              <a:rPr lang="en-US" sz="1600" u="sng">
                <a:solidFill>
                  <a:schemeClr val="hlink"/>
                </a:solidFill>
                <a:hlinkClick r:id="rId4"/>
              </a:rPr>
              <a:t>http://edx.readthedocs.org/projects/edx-developer-guide/en/latest/process/cover-letter.html</a:t>
            </a:r>
            <a:r>
              <a:rPr lang="en-US" sz="1600">
                <a:solidFill>
                  <a:schemeClr val="dk1"/>
                </a:solidFill>
              </a:rPr>
              <a:t>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pic>
        <p:nvPicPr>
          <p:cNvPr id="437" name="Shape 437"/>
          <p:cNvPicPr preferRelativeResize="0"/>
          <p:nvPr/>
        </p:nvPicPr>
        <p:blipFill rotWithShape="1">
          <a:blip r:embed="rId3">
            <a:alphaModFix/>
          </a:blip>
          <a:srcRect b="0" l="0" r="0" t="0"/>
          <a:stretch/>
        </p:blipFill>
        <p:spPr>
          <a:xfrm>
            <a:off x="-2261487" y="1"/>
            <a:ext cx="13666973" cy="68580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2" name="Shape 442"/>
        <p:cNvGrpSpPr/>
        <p:nvPr/>
      </p:nvGrpSpPr>
      <p:grpSpPr>
        <a:xfrm>
          <a:off x="0" y="0"/>
          <a:ext cx="0" cy="0"/>
          <a:chOff x="0" y="0"/>
          <a:chExt cx="0" cy="0"/>
        </a:xfrm>
      </p:grpSpPr>
      <p:sp>
        <p:nvSpPr>
          <p:cNvPr id="443" name="Shape 443"/>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444" name="Shape 444"/>
          <p:cNvSpPr/>
          <p:nvPr/>
        </p:nvSpPr>
        <p:spPr>
          <a:xfrm>
            <a:off x="363420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445" name="Shape 445"/>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446" name="Shape 446"/>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447" name="Shape 447"/>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448" name="Shape 448"/>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449" name="Shape 449"/>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450" name="Shape 450"/>
          <p:cNvCxnSpPr>
            <a:stCxn id="443" idx="3"/>
            <a:endCxn id="444"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451" name="Shape 451"/>
          <p:cNvCxnSpPr>
            <a:stCxn id="444" idx="3"/>
            <a:endCxn id="445"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452" name="Shape 452"/>
          <p:cNvCxnSpPr>
            <a:stCxn id="445" idx="2"/>
            <a:endCxn id="446"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453" name="Shape 453"/>
          <p:cNvCxnSpPr>
            <a:stCxn id="446" idx="1"/>
            <a:endCxn id="447"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454" name="Shape 454"/>
          <p:cNvCxnSpPr>
            <a:stCxn id="447" idx="1"/>
            <a:endCxn id="448"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455" name="Shape 455"/>
          <p:cNvCxnSpPr>
            <a:stCxn id="448"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456" name="Shape 456"/>
          <p:cNvCxnSpPr>
            <a:endCxn id="449"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457" name="Shape 457"/>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WIP PR</a:t>
            </a:r>
          </a:p>
        </p:txBody>
      </p:sp>
      <p:pic>
        <p:nvPicPr>
          <p:cNvPr id="458" name="Shape 458"/>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459" name="Shape 459"/>
          <p:cNvPicPr preferRelativeResize="0"/>
          <p:nvPr/>
        </p:nvPicPr>
        <p:blipFill>
          <a:blip r:embed="rId3">
            <a:alphaModFix/>
          </a:blip>
          <a:stretch>
            <a:fillRect/>
          </a:stretch>
        </p:blipFill>
        <p:spPr>
          <a:xfrm>
            <a:off x="7970466" y="2364425"/>
            <a:ext cx="563500" cy="5872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nvSpPr>
        <p:spPr>
          <a:xfrm>
            <a:off x="5692498" y="6531966"/>
            <a:ext cx="3451500" cy="2616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050" u="none" cap="none" strike="noStrike">
                <a:solidFill>
                  <a:srgbClr val="E4E4E4"/>
                </a:solidFill>
                <a:latin typeface="Quicksand"/>
                <a:ea typeface="Quicksand"/>
                <a:cs typeface="Quicksand"/>
                <a:sym typeface="Quicksand"/>
              </a:rPr>
              <a:t>XKCD Comic by Randall Munroe, CC-BY-NC</a:t>
            </a:r>
          </a:p>
        </p:txBody>
      </p:sp>
      <p:sp>
        <p:nvSpPr>
          <p:cNvPr id="109" name="Shape 109"/>
          <p:cNvSpPr/>
          <p:nvPr/>
        </p:nvSpPr>
        <p:spPr>
          <a:xfrm>
            <a:off x="2951700" y="1838250"/>
            <a:ext cx="3240599" cy="3181500"/>
          </a:xfrm>
          <a:prstGeom prst="ellipse">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sp>
        <p:nvSpPr>
          <p:cNvPr id="465" name="Shape 465"/>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466" name="Shape 466"/>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467" name="Shape 467"/>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468" name="Shape 468"/>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469" name="Shape 469"/>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470" name="Shape 470"/>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471" name="Shape 471"/>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472" name="Shape 472"/>
          <p:cNvCxnSpPr>
            <a:stCxn id="465" idx="3"/>
            <a:endCxn id="466"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473" name="Shape 473"/>
          <p:cNvCxnSpPr>
            <a:stCxn id="466" idx="3"/>
            <a:endCxn id="467"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474" name="Shape 474"/>
          <p:cNvCxnSpPr>
            <a:stCxn id="467" idx="2"/>
            <a:endCxn id="468"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475" name="Shape 475"/>
          <p:cNvCxnSpPr>
            <a:stCxn id="468" idx="1"/>
            <a:endCxn id="469"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476" name="Shape 476"/>
          <p:cNvCxnSpPr>
            <a:stCxn id="469" idx="1"/>
            <a:endCxn id="470"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477" name="Shape 477"/>
          <p:cNvCxnSpPr>
            <a:stCxn id="470"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478" name="Shape 478"/>
          <p:cNvCxnSpPr>
            <a:endCxn id="471"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479" name="Shape 479"/>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WIP PR</a:t>
            </a:r>
          </a:p>
        </p:txBody>
      </p:sp>
      <p:pic>
        <p:nvPicPr>
          <p:cNvPr id="480" name="Shape 480"/>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481" name="Shape 481"/>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482" name="Shape 482"/>
          <p:cNvPicPr preferRelativeResize="0"/>
          <p:nvPr/>
        </p:nvPicPr>
        <p:blipFill>
          <a:blip r:embed="rId3">
            <a:alphaModFix/>
          </a:blip>
          <a:stretch>
            <a:fillRect/>
          </a:stretch>
        </p:blipFill>
        <p:spPr>
          <a:xfrm>
            <a:off x="5267587" y="2423850"/>
            <a:ext cx="563500" cy="587225"/>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x="0" y="0"/>
          <a:ext cx="0" cy="0"/>
          <a:chOff x="0" y="0"/>
          <a:chExt cx="0" cy="0"/>
        </a:xfrm>
      </p:grpSpPr>
      <p:pic>
        <p:nvPicPr>
          <p:cNvPr id="488" name="Shape 488"/>
          <p:cNvPicPr preferRelativeResize="0"/>
          <p:nvPr/>
        </p:nvPicPr>
        <p:blipFill>
          <a:blip r:embed="rId3">
            <a:alphaModFix/>
          </a:blip>
          <a:stretch>
            <a:fillRect/>
          </a:stretch>
        </p:blipFill>
        <p:spPr>
          <a:xfrm>
            <a:off x="0" y="881751"/>
            <a:ext cx="9143999" cy="5094505"/>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x="0" y="0"/>
          <a:ext cx="0" cy="0"/>
          <a:chOff x="0" y="0"/>
          <a:chExt cx="0" cy="0"/>
        </a:xfrm>
      </p:grpSpPr>
      <p:pic>
        <p:nvPicPr>
          <p:cNvPr id="494" name="Shape 494"/>
          <p:cNvPicPr preferRelativeResize="0"/>
          <p:nvPr/>
        </p:nvPicPr>
        <p:blipFill>
          <a:blip r:embed="rId3">
            <a:alphaModFix/>
          </a:blip>
          <a:stretch>
            <a:fillRect/>
          </a:stretch>
        </p:blipFill>
        <p:spPr>
          <a:xfrm>
            <a:off x="0" y="857250"/>
            <a:ext cx="9144000" cy="514350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sp>
        <p:nvSpPr>
          <p:cNvPr id="500" name="Shape 500"/>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REVIEWS</a:t>
            </a:r>
          </a:p>
        </p:txBody>
      </p:sp>
      <p:pic>
        <p:nvPicPr>
          <p:cNvPr id="501" name="Shape 501"/>
          <p:cNvPicPr preferRelativeResize="0"/>
          <p:nvPr/>
        </p:nvPicPr>
        <p:blipFill>
          <a:blip r:embed="rId3">
            <a:alphaModFix/>
          </a:blip>
          <a:stretch>
            <a:fillRect/>
          </a:stretch>
        </p:blipFill>
        <p:spPr>
          <a:xfrm>
            <a:off x="1478875" y="1653862"/>
            <a:ext cx="6186250" cy="4159874"/>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pic>
        <p:nvPicPr>
          <p:cNvPr id="507" name="Shape 507"/>
          <p:cNvPicPr preferRelativeResize="0"/>
          <p:nvPr/>
        </p:nvPicPr>
        <p:blipFill>
          <a:blip r:embed="rId3">
            <a:alphaModFix/>
          </a:blip>
          <a:stretch>
            <a:fillRect/>
          </a:stretch>
        </p:blipFill>
        <p:spPr>
          <a:xfrm>
            <a:off x="833437" y="1947862"/>
            <a:ext cx="7477125" cy="2657475"/>
          </a:xfrm>
          <a:prstGeom prst="rect">
            <a:avLst/>
          </a:prstGeom>
          <a:noFill/>
          <a:ln>
            <a:noFill/>
          </a:ln>
        </p:spPr>
      </p:pic>
      <p:sp>
        <p:nvSpPr>
          <p:cNvPr id="508" name="Shape 508"/>
          <p:cNvSpPr txBox="1"/>
          <p:nvPr>
            <p:ph type="title"/>
          </p:nvPr>
        </p:nvSpPr>
        <p:spPr>
          <a:xfrm>
            <a:off x="457200" y="3508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COMMUNITY MANAGER REVIEW</a:t>
            </a:r>
          </a:p>
        </p:txBody>
      </p:sp>
      <p:sp>
        <p:nvSpPr>
          <p:cNvPr id="509" name="Shape 509"/>
          <p:cNvSpPr txBox="1"/>
          <p:nvPr/>
        </p:nvSpPr>
        <p:spPr>
          <a:xfrm>
            <a:off x="1203475" y="5082300"/>
            <a:ext cx="6737099" cy="1425599"/>
          </a:xfrm>
          <a:prstGeom prst="rect">
            <a:avLst/>
          </a:prstGeom>
          <a:noFill/>
          <a:ln>
            <a:noFill/>
          </a:ln>
        </p:spPr>
        <p:txBody>
          <a:bodyPr anchorCtr="0" anchor="t" bIns="91425" lIns="91425" rIns="91425" tIns="91425">
            <a:noAutofit/>
          </a:bodyPr>
          <a:lstStyle/>
          <a:p>
            <a:pPr indent="-342900" lvl="0" marL="457200" rtl="0">
              <a:lnSpc>
                <a:spcPct val="150000"/>
              </a:lnSpc>
              <a:spcBef>
                <a:spcPts val="0"/>
              </a:spcBef>
              <a:buSzPct val="100000"/>
              <a:buChar char="●"/>
            </a:pPr>
            <a:r>
              <a:rPr lang="en-US" sz="1800"/>
              <a:t>Test coverage</a:t>
            </a:r>
          </a:p>
          <a:p>
            <a:pPr indent="-342900" lvl="0" marL="457200" rtl="0">
              <a:lnSpc>
                <a:spcPct val="150000"/>
              </a:lnSpc>
              <a:spcBef>
                <a:spcPts val="0"/>
              </a:spcBef>
              <a:buSzPct val="100000"/>
              <a:buChar char="●"/>
            </a:pPr>
            <a:r>
              <a:rPr lang="en-US" sz="1800"/>
              <a:t>Passing build (tests: unit, integration, pylint, accessibility...)</a:t>
            </a:r>
          </a:p>
          <a:p>
            <a:pPr indent="-342900" lvl="0" marL="457200" rtl="0">
              <a:lnSpc>
                <a:spcPct val="150000"/>
              </a:lnSpc>
              <a:spcBef>
                <a:spcPts val="0"/>
              </a:spcBef>
              <a:buSzPct val="100000"/>
              <a:buChar char="●"/>
            </a:pPr>
            <a:r>
              <a:rPr lang="en-US" sz="1800"/>
              <a:t>Review of general code quality</a:t>
            </a:r>
          </a:p>
          <a:p>
            <a:pPr lvl="0" rtl="0">
              <a:lnSpc>
                <a:spcPct val="150000"/>
              </a:lnSpc>
              <a:spcBef>
                <a:spcPts val="0"/>
              </a:spcBef>
              <a:buNone/>
            </a:pPr>
            <a:r>
              <a:t/>
            </a:r>
            <a:endParaRPr sz="1800"/>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4" name="Shape 514"/>
        <p:cNvGrpSpPr/>
        <p:nvPr/>
      </p:nvGrpSpPr>
      <p:grpSpPr>
        <a:xfrm>
          <a:off x="0" y="0"/>
          <a:ext cx="0" cy="0"/>
          <a:chOff x="0" y="0"/>
          <a:chExt cx="0" cy="0"/>
        </a:xfrm>
      </p:grpSpPr>
      <p:sp>
        <p:nvSpPr>
          <p:cNvPr id="515" name="Shape 515"/>
          <p:cNvSpPr txBox="1"/>
          <p:nvPr>
            <p:ph type="title"/>
          </p:nvPr>
        </p:nvSpPr>
        <p:spPr>
          <a:xfrm>
            <a:off x="457200" y="3508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COMMUNITY MANAGER REVIEW</a:t>
            </a:r>
          </a:p>
        </p:txBody>
      </p:sp>
      <p:pic>
        <p:nvPicPr>
          <p:cNvPr id="516" name="Shape 516"/>
          <p:cNvPicPr preferRelativeResize="0"/>
          <p:nvPr/>
        </p:nvPicPr>
        <p:blipFill>
          <a:blip r:embed="rId3">
            <a:alphaModFix/>
          </a:blip>
          <a:stretch>
            <a:fillRect/>
          </a:stretch>
        </p:blipFill>
        <p:spPr>
          <a:xfrm>
            <a:off x="771525" y="2209800"/>
            <a:ext cx="7600950" cy="2438400"/>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x="0" y="0"/>
          <a:ext cx="0" cy="0"/>
          <a:chOff x="0" y="0"/>
          <a:chExt cx="0" cy="0"/>
        </a:xfrm>
      </p:grpSpPr>
      <p:sp>
        <p:nvSpPr>
          <p:cNvPr id="522" name="Shape 522"/>
          <p:cNvSpPr txBox="1"/>
          <p:nvPr>
            <p:ph type="title"/>
          </p:nvPr>
        </p:nvSpPr>
        <p:spPr>
          <a:xfrm>
            <a:off x="457200" y="3508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COMMUNITY MANAGER REVIEW</a:t>
            </a:r>
          </a:p>
        </p:txBody>
      </p:sp>
      <p:pic>
        <p:nvPicPr>
          <p:cNvPr id="523" name="Shape 523"/>
          <p:cNvPicPr preferRelativeResize="0"/>
          <p:nvPr/>
        </p:nvPicPr>
        <p:blipFill>
          <a:blip r:embed="rId3">
            <a:alphaModFix/>
          </a:blip>
          <a:stretch>
            <a:fillRect/>
          </a:stretch>
        </p:blipFill>
        <p:spPr>
          <a:xfrm>
            <a:off x="771525" y="2209800"/>
            <a:ext cx="7600950" cy="2438400"/>
          </a:xfrm>
          <a:prstGeom prst="rect">
            <a:avLst/>
          </a:prstGeom>
          <a:noFill/>
          <a:ln>
            <a:noFill/>
          </a:ln>
        </p:spPr>
      </p:pic>
      <p:sp>
        <p:nvSpPr>
          <p:cNvPr id="524" name="Shape 524"/>
          <p:cNvSpPr/>
          <p:nvPr/>
        </p:nvSpPr>
        <p:spPr>
          <a:xfrm>
            <a:off x="7526575" y="2400125"/>
            <a:ext cx="245399" cy="2352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25" name="Shape 525"/>
          <p:cNvSpPr/>
          <p:nvPr/>
        </p:nvSpPr>
        <p:spPr>
          <a:xfrm>
            <a:off x="1771475" y="3370150"/>
            <a:ext cx="2402699" cy="4710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0" name="Shape 530"/>
        <p:cNvGrpSpPr/>
        <p:nvPr/>
      </p:nvGrpSpPr>
      <p:grpSpPr>
        <a:xfrm>
          <a:off x="0" y="0"/>
          <a:ext cx="0" cy="0"/>
          <a:chOff x="0" y="0"/>
          <a:chExt cx="0" cy="0"/>
        </a:xfrm>
      </p:grpSpPr>
      <p:sp>
        <p:nvSpPr>
          <p:cNvPr id="531" name="Shape 531"/>
          <p:cNvSpPr txBox="1"/>
          <p:nvPr>
            <p:ph type="title"/>
          </p:nvPr>
        </p:nvSpPr>
        <p:spPr>
          <a:xfrm>
            <a:off x="457200" y="3508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COMMUNITY MANAGER REVIEW</a:t>
            </a:r>
          </a:p>
        </p:txBody>
      </p:sp>
      <p:pic>
        <p:nvPicPr>
          <p:cNvPr id="532" name="Shape 532"/>
          <p:cNvPicPr preferRelativeResize="0"/>
          <p:nvPr/>
        </p:nvPicPr>
        <p:blipFill>
          <a:blip r:embed="rId3">
            <a:alphaModFix/>
          </a:blip>
          <a:stretch>
            <a:fillRect/>
          </a:stretch>
        </p:blipFill>
        <p:spPr>
          <a:xfrm>
            <a:off x="771525" y="2209800"/>
            <a:ext cx="7600950" cy="2438400"/>
          </a:xfrm>
          <a:prstGeom prst="rect">
            <a:avLst/>
          </a:prstGeom>
          <a:noFill/>
          <a:ln>
            <a:noFill/>
          </a:ln>
        </p:spPr>
      </p:pic>
      <p:sp>
        <p:nvSpPr>
          <p:cNvPr id="533" name="Shape 533"/>
          <p:cNvSpPr/>
          <p:nvPr/>
        </p:nvSpPr>
        <p:spPr>
          <a:xfrm>
            <a:off x="1740825" y="3983400"/>
            <a:ext cx="4426499" cy="4710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8" name="Shape 538"/>
        <p:cNvGrpSpPr/>
        <p:nvPr/>
      </p:nvGrpSpPr>
      <p:grpSpPr>
        <a:xfrm>
          <a:off x="0" y="0"/>
          <a:ext cx="0" cy="0"/>
          <a:chOff x="0" y="0"/>
          <a:chExt cx="0" cy="0"/>
        </a:xfrm>
      </p:grpSpPr>
      <p:sp>
        <p:nvSpPr>
          <p:cNvPr id="539" name="Shape 539"/>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540" name="Shape 540"/>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541" name="Shape 541"/>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542" name="Shape 542"/>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543" name="Shape 543"/>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544" name="Shape 544"/>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545" name="Shape 545"/>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546" name="Shape 546"/>
          <p:cNvCxnSpPr>
            <a:stCxn id="539" idx="3"/>
            <a:endCxn id="540"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547" name="Shape 547"/>
          <p:cNvCxnSpPr>
            <a:stCxn id="540" idx="3"/>
            <a:endCxn id="541"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548" name="Shape 548"/>
          <p:cNvCxnSpPr>
            <a:stCxn id="541" idx="2"/>
            <a:endCxn id="542"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549" name="Shape 549"/>
          <p:cNvCxnSpPr>
            <a:stCxn id="542" idx="1"/>
            <a:endCxn id="543"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550" name="Shape 550"/>
          <p:cNvCxnSpPr>
            <a:stCxn id="543" idx="1"/>
            <a:endCxn id="544"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551" name="Shape 551"/>
          <p:cNvCxnSpPr>
            <a:stCxn id="544"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552" name="Shape 552"/>
          <p:cNvCxnSpPr>
            <a:endCxn id="545"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553" name="Shape 553"/>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REVIEWS</a:t>
            </a:r>
          </a:p>
        </p:txBody>
      </p:sp>
      <p:pic>
        <p:nvPicPr>
          <p:cNvPr id="554" name="Shape 554"/>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555" name="Shape 555"/>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556" name="Shape 556"/>
          <p:cNvPicPr preferRelativeResize="0"/>
          <p:nvPr/>
        </p:nvPicPr>
        <p:blipFill>
          <a:blip r:embed="rId3">
            <a:alphaModFix/>
          </a:blip>
          <a:stretch>
            <a:fillRect/>
          </a:stretch>
        </p:blipFill>
        <p:spPr>
          <a:xfrm>
            <a:off x="5267587" y="2423850"/>
            <a:ext cx="563500" cy="587225"/>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1" name="Shape 561"/>
        <p:cNvGrpSpPr/>
        <p:nvPr/>
      </p:nvGrpSpPr>
      <p:grpSpPr>
        <a:xfrm>
          <a:off x="0" y="0"/>
          <a:ext cx="0" cy="0"/>
          <a:chOff x="0" y="0"/>
          <a:chExt cx="0" cy="0"/>
        </a:xfrm>
      </p:grpSpPr>
      <p:sp>
        <p:nvSpPr>
          <p:cNvPr id="562" name="Shape 562"/>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563" name="Shape 563"/>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564" name="Shape 564"/>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565" name="Shape 565"/>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566" name="Shape 566"/>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567" name="Shape 567"/>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568" name="Shape 568"/>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569" name="Shape 569"/>
          <p:cNvCxnSpPr>
            <a:stCxn id="562" idx="3"/>
            <a:endCxn id="563"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570" name="Shape 570"/>
          <p:cNvCxnSpPr>
            <a:stCxn id="563" idx="3"/>
            <a:endCxn id="564"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571" name="Shape 571"/>
          <p:cNvCxnSpPr>
            <a:stCxn id="564" idx="2"/>
            <a:endCxn id="565"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572" name="Shape 572"/>
          <p:cNvCxnSpPr>
            <a:stCxn id="565" idx="1"/>
            <a:endCxn id="566"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573" name="Shape 573"/>
          <p:cNvCxnSpPr>
            <a:stCxn id="566" idx="1"/>
            <a:endCxn id="567"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574" name="Shape 574"/>
          <p:cNvCxnSpPr>
            <a:stCxn id="567"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575" name="Shape 575"/>
          <p:cNvCxnSpPr>
            <a:endCxn id="568"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576" name="Shape 576"/>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REVIEWS</a:t>
            </a:r>
          </a:p>
        </p:txBody>
      </p:sp>
      <p:pic>
        <p:nvPicPr>
          <p:cNvPr id="577" name="Shape 577"/>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578" name="Shape 578"/>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579" name="Shape 579"/>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580" name="Shape 580"/>
          <p:cNvPicPr preferRelativeResize="0"/>
          <p:nvPr/>
        </p:nvPicPr>
        <p:blipFill>
          <a:blip r:embed="rId3">
            <a:alphaModFix/>
          </a:blip>
          <a:stretch>
            <a:fillRect/>
          </a:stretch>
        </p:blipFill>
        <p:spPr>
          <a:xfrm>
            <a:off x="7970466" y="4422501"/>
            <a:ext cx="563500" cy="5872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nvSpPr>
        <p:spPr>
          <a:xfrm>
            <a:off x="5692498" y="6531966"/>
            <a:ext cx="3451500" cy="2616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050" u="none" cap="none" strike="noStrike">
                <a:solidFill>
                  <a:srgbClr val="E4E4E4"/>
                </a:solidFill>
                <a:latin typeface="Quicksand"/>
                <a:ea typeface="Quicksand"/>
                <a:cs typeface="Quicksand"/>
                <a:sym typeface="Quicksand"/>
              </a:rPr>
              <a:t>XKCD Comic by Randall Munroe, CC-BY-NC</a:t>
            </a:r>
          </a:p>
        </p:txBody>
      </p:sp>
      <p:pic>
        <p:nvPicPr>
          <p:cNvPr id="116" name="Shape 116"/>
          <p:cNvPicPr preferRelativeResize="0"/>
          <p:nvPr/>
        </p:nvPicPr>
        <p:blipFill>
          <a:blip r:embed="rId3">
            <a:alphaModFix/>
          </a:blip>
          <a:stretch>
            <a:fillRect/>
          </a:stretch>
        </p:blipFill>
        <p:spPr>
          <a:xfrm>
            <a:off x="1524000" y="1143000"/>
            <a:ext cx="6096000" cy="4572000"/>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5" name="Shape 585"/>
        <p:cNvGrpSpPr/>
        <p:nvPr/>
      </p:nvGrpSpPr>
      <p:grpSpPr>
        <a:xfrm>
          <a:off x="0" y="0"/>
          <a:ext cx="0" cy="0"/>
          <a:chOff x="0" y="0"/>
          <a:chExt cx="0" cy="0"/>
        </a:xfrm>
      </p:grpSpPr>
      <p:sp>
        <p:nvSpPr>
          <p:cNvPr id="586" name="Shape 586"/>
          <p:cNvSpPr txBox="1"/>
          <p:nvPr>
            <p:ph type="title"/>
          </p:nvPr>
        </p:nvSpPr>
        <p:spPr>
          <a:xfrm>
            <a:off x="208675" y="46050"/>
            <a:ext cx="86772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WAITING FOR PRIORITIZATION</a:t>
            </a:r>
          </a:p>
        </p:txBody>
      </p:sp>
      <p:pic>
        <p:nvPicPr>
          <p:cNvPr id="587" name="Shape 587"/>
          <p:cNvPicPr preferRelativeResize="0"/>
          <p:nvPr/>
        </p:nvPicPr>
        <p:blipFill>
          <a:blip r:embed="rId3">
            <a:alphaModFix/>
          </a:blip>
          <a:stretch>
            <a:fillRect/>
          </a:stretch>
        </p:blipFill>
        <p:spPr>
          <a:xfrm>
            <a:off x="0" y="1217675"/>
            <a:ext cx="9144000" cy="6099048"/>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2" name="Shape 592"/>
        <p:cNvGrpSpPr/>
        <p:nvPr/>
      </p:nvGrpSpPr>
      <p:grpSpPr>
        <a:xfrm>
          <a:off x="0" y="0"/>
          <a:ext cx="0" cy="0"/>
          <a:chOff x="0" y="0"/>
          <a:chExt cx="0" cy="0"/>
        </a:xfrm>
      </p:grpSpPr>
      <p:sp>
        <p:nvSpPr>
          <p:cNvPr id="593" name="Shape 593"/>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594" name="Shape 594"/>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595" name="Shape 595"/>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596" name="Shape 596"/>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597" name="Shape 597"/>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598" name="Shape 598"/>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599" name="Shape 599"/>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600" name="Shape 600"/>
          <p:cNvCxnSpPr>
            <a:stCxn id="593" idx="3"/>
            <a:endCxn id="594"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01" name="Shape 601"/>
          <p:cNvCxnSpPr>
            <a:stCxn id="594" idx="3"/>
            <a:endCxn id="595"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02" name="Shape 602"/>
          <p:cNvCxnSpPr>
            <a:stCxn id="595" idx="2"/>
            <a:endCxn id="596"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603" name="Shape 603"/>
          <p:cNvCxnSpPr>
            <a:stCxn id="596" idx="1"/>
            <a:endCxn id="597"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04" name="Shape 604"/>
          <p:cNvCxnSpPr>
            <a:stCxn id="597" idx="1"/>
            <a:endCxn id="598"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05" name="Shape 605"/>
          <p:cNvCxnSpPr>
            <a:stCxn id="598"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606" name="Shape 606"/>
          <p:cNvCxnSpPr>
            <a:endCxn id="599"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607" name="Shape 607"/>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REVIEWS</a:t>
            </a:r>
          </a:p>
        </p:txBody>
      </p:sp>
      <p:pic>
        <p:nvPicPr>
          <p:cNvPr id="608" name="Shape 608"/>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609" name="Shape 609"/>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610" name="Shape 610"/>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611" name="Shape 611"/>
          <p:cNvPicPr preferRelativeResize="0"/>
          <p:nvPr/>
        </p:nvPicPr>
        <p:blipFill>
          <a:blip r:embed="rId3">
            <a:alphaModFix/>
          </a:blip>
          <a:stretch>
            <a:fillRect/>
          </a:stretch>
        </p:blipFill>
        <p:spPr>
          <a:xfrm>
            <a:off x="7970466" y="4422501"/>
            <a:ext cx="563500" cy="587225"/>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6" name="Shape 616"/>
        <p:cNvGrpSpPr/>
        <p:nvPr/>
      </p:nvGrpSpPr>
      <p:grpSpPr>
        <a:xfrm>
          <a:off x="0" y="0"/>
          <a:ext cx="0" cy="0"/>
          <a:chOff x="0" y="0"/>
          <a:chExt cx="0" cy="0"/>
        </a:xfrm>
      </p:grpSpPr>
      <p:sp>
        <p:nvSpPr>
          <p:cNvPr id="617" name="Shape 617"/>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618" name="Shape 618"/>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619" name="Shape 619"/>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620" name="Shape 620"/>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621" name="Shape 621"/>
          <p:cNvSpPr/>
          <p:nvPr/>
        </p:nvSpPr>
        <p:spPr>
          <a:xfrm>
            <a:off x="36342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622" name="Shape 622"/>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623" name="Shape 623"/>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624" name="Shape 624"/>
          <p:cNvCxnSpPr>
            <a:stCxn id="617" idx="3"/>
            <a:endCxn id="618"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25" name="Shape 625"/>
          <p:cNvCxnSpPr>
            <a:stCxn id="618" idx="3"/>
            <a:endCxn id="619"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26" name="Shape 626"/>
          <p:cNvCxnSpPr>
            <a:stCxn id="619" idx="2"/>
            <a:endCxn id="620"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627" name="Shape 627"/>
          <p:cNvCxnSpPr>
            <a:stCxn id="620" idx="1"/>
            <a:endCxn id="621"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28" name="Shape 628"/>
          <p:cNvCxnSpPr>
            <a:stCxn id="621" idx="1"/>
            <a:endCxn id="622"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29" name="Shape 629"/>
          <p:cNvCxnSpPr>
            <a:stCxn id="622"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630" name="Shape 630"/>
          <p:cNvCxnSpPr>
            <a:endCxn id="623"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631" name="Shape 631"/>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REVIEWS</a:t>
            </a:r>
          </a:p>
        </p:txBody>
      </p:sp>
      <p:pic>
        <p:nvPicPr>
          <p:cNvPr id="632" name="Shape 632"/>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633" name="Shape 633"/>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634" name="Shape 634"/>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635" name="Shape 635"/>
          <p:cNvPicPr preferRelativeResize="0"/>
          <p:nvPr/>
        </p:nvPicPr>
        <p:blipFill>
          <a:blip r:embed="rId3">
            <a:alphaModFix/>
          </a:blip>
          <a:stretch>
            <a:fillRect/>
          </a:stretch>
        </p:blipFill>
        <p:spPr>
          <a:xfrm>
            <a:off x="7970466" y="4422501"/>
            <a:ext cx="563500" cy="587225"/>
          </a:xfrm>
          <a:prstGeom prst="rect">
            <a:avLst/>
          </a:prstGeom>
          <a:noFill/>
          <a:ln>
            <a:noFill/>
          </a:ln>
        </p:spPr>
      </p:pic>
      <p:pic>
        <p:nvPicPr>
          <p:cNvPr id="636" name="Shape 636"/>
          <p:cNvPicPr preferRelativeResize="0"/>
          <p:nvPr/>
        </p:nvPicPr>
        <p:blipFill>
          <a:blip r:embed="rId3">
            <a:alphaModFix/>
          </a:blip>
          <a:stretch>
            <a:fillRect/>
          </a:stretch>
        </p:blipFill>
        <p:spPr>
          <a:xfrm>
            <a:off x="5267591" y="4467026"/>
            <a:ext cx="563500" cy="587225"/>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1" name="Shape 641"/>
        <p:cNvGrpSpPr/>
        <p:nvPr/>
      </p:nvGrpSpPr>
      <p:grpSpPr>
        <a:xfrm>
          <a:off x="0" y="0"/>
          <a:ext cx="0" cy="0"/>
          <a:chOff x="0" y="0"/>
          <a:chExt cx="0" cy="0"/>
        </a:xfrm>
      </p:grpSpPr>
      <p:sp>
        <p:nvSpPr>
          <p:cNvPr id="642" name="Shape 642"/>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DOMAIN EXPERT REVIEWS</a:t>
            </a:r>
          </a:p>
        </p:txBody>
      </p:sp>
      <p:sp>
        <p:nvSpPr>
          <p:cNvPr id="643" name="Shape 643"/>
          <p:cNvSpPr txBox="1"/>
          <p:nvPr/>
        </p:nvSpPr>
        <p:spPr>
          <a:xfrm>
            <a:off x="2292450" y="1511575"/>
            <a:ext cx="4559100" cy="4132500"/>
          </a:xfrm>
          <a:prstGeom prst="rect">
            <a:avLst/>
          </a:prstGeom>
          <a:noFill/>
          <a:ln>
            <a:noFill/>
          </a:ln>
        </p:spPr>
        <p:txBody>
          <a:bodyPr anchorCtr="0" anchor="t" bIns="91425" lIns="91425" rIns="91425" tIns="91425">
            <a:noAutofit/>
          </a:bodyPr>
          <a:lstStyle/>
          <a:p>
            <a:pPr indent="-381000" lvl="0" marL="457200" rtl="0">
              <a:lnSpc>
                <a:spcPct val="150000"/>
              </a:lnSpc>
              <a:spcBef>
                <a:spcPts val="0"/>
              </a:spcBef>
              <a:buSzPct val="100000"/>
              <a:buChar char="●"/>
            </a:pPr>
            <a:r>
              <a:rPr lang="en-US" sz="2400"/>
              <a:t>User experience (UX)</a:t>
            </a:r>
          </a:p>
          <a:p>
            <a:pPr indent="-381000" lvl="0" marL="457200" rtl="0">
              <a:lnSpc>
                <a:spcPct val="150000"/>
              </a:lnSpc>
              <a:spcBef>
                <a:spcPts val="0"/>
              </a:spcBef>
              <a:buSzPct val="100000"/>
              <a:buChar char="●"/>
            </a:pPr>
            <a:r>
              <a:rPr lang="en-US" sz="2400"/>
              <a:t>Architecture / platform</a:t>
            </a:r>
          </a:p>
          <a:p>
            <a:pPr indent="-381000" lvl="0" marL="457200" rtl="0">
              <a:lnSpc>
                <a:spcPct val="150000"/>
              </a:lnSpc>
              <a:spcBef>
                <a:spcPts val="0"/>
              </a:spcBef>
              <a:buSzPct val="100000"/>
              <a:buChar char="●"/>
            </a:pPr>
            <a:r>
              <a:rPr lang="en-US" sz="2400"/>
              <a:t>Accessibility</a:t>
            </a:r>
          </a:p>
          <a:p>
            <a:pPr indent="-381000" lvl="0" marL="457200" rtl="0">
              <a:lnSpc>
                <a:spcPct val="150000"/>
              </a:lnSpc>
              <a:spcBef>
                <a:spcPts val="0"/>
              </a:spcBef>
              <a:buSzPct val="100000"/>
              <a:buChar char="●"/>
            </a:pPr>
            <a:r>
              <a:rPr lang="en-US" sz="2400"/>
              <a:t>Internationalization</a:t>
            </a:r>
          </a:p>
          <a:p>
            <a:pPr indent="-381000" lvl="0" marL="457200" rtl="0">
              <a:lnSpc>
                <a:spcPct val="150000"/>
              </a:lnSpc>
              <a:spcBef>
                <a:spcPts val="0"/>
              </a:spcBef>
              <a:buSzPct val="100000"/>
              <a:buChar char="●"/>
            </a:pPr>
            <a:r>
              <a:rPr lang="en-US" sz="2400"/>
              <a:t>Analytics</a:t>
            </a:r>
          </a:p>
          <a:p>
            <a:pPr indent="-381000" lvl="0" marL="457200" rtl="0">
              <a:lnSpc>
                <a:spcPct val="150000"/>
              </a:lnSpc>
              <a:spcBef>
                <a:spcPts val="0"/>
              </a:spcBef>
              <a:buSzPct val="100000"/>
              <a:buChar char="●"/>
            </a:pPr>
            <a:r>
              <a:rPr lang="en-US" sz="2400"/>
              <a:t>Mobile</a:t>
            </a:r>
          </a:p>
          <a:p>
            <a:pPr indent="-381000" lvl="0" marL="457200" rtl="0">
              <a:lnSpc>
                <a:spcPct val="150000"/>
              </a:lnSpc>
              <a:spcBef>
                <a:spcPts val="0"/>
              </a:spcBef>
              <a:buSzPct val="100000"/>
              <a:buChar char="●"/>
            </a:pPr>
            <a:r>
              <a:rPr lang="en-US" sz="2400"/>
              <a:t>Documentation</a:t>
            </a:r>
          </a:p>
          <a:p>
            <a:pPr indent="-381000" lvl="0" marL="457200" rtl="0">
              <a:lnSpc>
                <a:spcPct val="150000"/>
              </a:lnSpc>
              <a:spcBef>
                <a:spcPts val="0"/>
              </a:spcBef>
              <a:buSzPct val="100000"/>
              <a:buChar char="●"/>
            </a:pPr>
            <a:r>
              <a:rPr lang="en-US" sz="2400"/>
              <a:t>...</a:t>
            </a:r>
          </a:p>
          <a:p>
            <a:pPr lvl="0" rtl="0">
              <a:lnSpc>
                <a:spcPct val="150000"/>
              </a:lnSpc>
              <a:spcBef>
                <a:spcPts val="0"/>
              </a:spcBef>
              <a:buNone/>
            </a:pPr>
            <a:r>
              <a:t/>
            </a:r>
            <a:endParaRPr sz="1200"/>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8" name="Shape 648"/>
        <p:cNvGrpSpPr/>
        <p:nvPr/>
      </p:nvGrpSpPr>
      <p:grpSpPr>
        <a:xfrm>
          <a:off x="0" y="0"/>
          <a:ext cx="0" cy="0"/>
          <a:chOff x="0" y="0"/>
          <a:chExt cx="0" cy="0"/>
        </a:xfrm>
      </p:grpSpPr>
      <p:sp>
        <p:nvSpPr>
          <p:cNvPr id="649" name="Shape 649"/>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650" name="Shape 650"/>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651" name="Shape 651"/>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652" name="Shape 652"/>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653" name="Shape 653"/>
          <p:cNvSpPr/>
          <p:nvPr/>
        </p:nvSpPr>
        <p:spPr>
          <a:xfrm>
            <a:off x="36342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654" name="Shape 654"/>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655" name="Shape 655"/>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656" name="Shape 656"/>
          <p:cNvCxnSpPr>
            <a:stCxn id="649" idx="3"/>
            <a:endCxn id="650"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57" name="Shape 657"/>
          <p:cNvCxnSpPr>
            <a:stCxn id="650" idx="3"/>
            <a:endCxn id="651"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58" name="Shape 658"/>
          <p:cNvCxnSpPr>
            <a:stCxn id="651" idx="2"/>
            <a:endCxn id="652"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659" name="Shape 659"/>
          <p:cNvCxnSpPr>
            <a:stCxn id="652" idx="1"/>
            <a:endCxn id="653"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60" name="Shape 660"/>
          <p:cNvCxnSpPr>
            <a:stCxn id="653" idx="1"/>
            <a:endCxn id="654"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61" name="Shape 661"/>
          <p:cNvCxnSpPr>
            <a:stCxn id="654"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662" name="Shape 662"/>
          <p:cNvCxnSpPr>
            <a:endCxn id="655"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663" name="Shape 663"/>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REVIEWS</a:t>
            </a:r>
          </a:p>
        </p:txBody>
      </p:sp>
      <p:pic>
        <p:nvPicPr>
          <p:cNvPr id="664" name="Shape 664"/>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665" name="Shape 665"/>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666" name="Shape 666"/>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667" name="Shape 667"/>
          <p:cNvPicPr preferRelativeResize="0"/>
          <p:nvPr/>
        </p:nvPicPr>
        <p:blipFill>
          <a:blip r:embed="rId3">
            <a:alphaModFix/>
          </a:blip>
          <a:stretch>
            <a:fillRect/>
          </a:stretch>
        </p:blipFill>
        <p:spPr>
          <a:xfrm>
            <a:off x="7970466" y="4422501"/>
            <a:ext cx="563500" cy="587225"/>
          </a:xfrm>
          <a:prstGeom prst="rect">
            <a:avLst/>
          </a:prstGeom>
          <a:noFill/>
          <a:ln>
            <a:noFill/>
          </a:ln>
        </p:spPr>
      </p:pic>
      <p:pic>
        <p:nvPicPr>
          <p:cNvPr id="668" name="Shape 668"/>
          <p:cNvPicPr preferRelativeResize="0"/>
          <p:nvPr/>
        </p:nvPicPr>
        <p:blipFill>
          <a:blip r:embed="rId3">
            <a:alphaModFix/>
          </a:blip>
          <a:stretch>
            <a:fillRect/>
          </a:stretch>
        </p:blipFill>
        <p:spPr>
          <a:xfrm>
            <a:off x="5267591" y="4467026"/>
            <a:ext cx="563500" cy="587225"/>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3" name="Shape 673"/>
        <p:cNvGrpSpPr/>
        <p:nvPr/>
      </p:nvGrpSpPr>
      <p:grpSpPr>
        <a:xfrm>
          <a:off x="0" y="0"/>
          <a:ext cx="0" cy="0"/>
          <a:chOff x="0" y="0"/>
          <a:chExt cx="0" cy="0"/>
        </a:xfrm>
      </p:grpSpPr>
      <p:sp>
        <p:nvSpPr>
          <p:cNvPr id="674" name="Shape 674"/>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675" name="Shape 675"/>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676" name="Shape 676"/>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677" name="Shape 677"/>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678" name="Shape 678"/>
          <p:cNvSpPr/>
          <p:nvPr/>
        </p:nvSpPr>
        <p:spPr>
          <a:xfrm>
            <a:off x="36342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679" name="Shape 679"/>
          <p:cNvSpPr/>
          <p:nvPr/>
        </p:nvSpPr>
        <p:spPr>
          <a:xfrm>
            <a:off x="93085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680" name="Shape 680"/>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681" name="Shape 681"/>
          <p:cNvCxnSpPr>
            <a:stCxn id="674" idx="3"/>
            <a:endCxn id="675"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82" name="Shape 682"/>
          <p:cNvCxnSpPr>
            <a:stCxn id="675" idx="3"/>
            <a:endCxn id="676"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83" name="Shape 683"/>
          <p:cNvCxnSpPr>
            <a:stCxn id="676" idx="2"/>
            <a:endCxn id="677"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684" name="Shape 684"/>
          <p:cNvCxnSpPr>
            <a:stCxn id="677" idx="1"/>
            <a:endCxn id="678"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85" name="Shape 685"/>
          <p:cNvCxnSpPr>
            <a:stCxn id="678" idx="1"/>
            <a:endCxn id="679"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686" name="Shape 686"/>
          <p:cNvCxnSpPr>
            <a:stCxn id="679"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687" name="Shape 687"/>
          <p:cNvCxnSpPr>
            <a:endCxn id="680"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688" name="Shape 688"/>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REVIEWS</a:t>
            </a:r>
          </a:p>
        </p:txBody>
      </p:sp>
      <p:pic>
        <p:nvPicPr>
          <p:cNvPr id="689" name="Shape 689"/>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690" name="Shape 690"/>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691" name="Shape 691"/>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692" name="Shape 692"/>
          <p:cNvPicPr preferRelativeResize="0"/>
          <p:nvPr/>
        </p:nvPicPr>
        <p:blipFill>
          <a:blip r:embed="rId3">
            <a:alphaModFix/>
          </a:blip>
          <a:stretch>
            <a:fillRect/>
          </a:stretch>
        </p:blipFill>
        <p:spPr>
          <a:xfrm>
            <a:off x="7970466" y="4422501"/>
            <a:ext cx="563500" cy="587225"/>
          </a:xfrm>
          <a:prstGeom prst="rect">
            <a:avLst/>
          </a:prstGeom>
          <a:noFill/>
          <a:ln>
            <a:noFill/>
          </a:ln>
        </p:spPr>
      </p:pic>
      <p:pic>
        <p:nvPicPr>
          <p:cNvPr id="693" name="Shape 693"/>
          <p:cNvPicPr preferRelativeResize="0"/>
          <p:nvPr/>
        </p:nvPicPr>
        <p:blipFill>
          <a:blip r:embed="rId3">
            <a:alphaModFix/>
          </a:blip>
          <a:stretch>
            <a:fillRect/>
          </a:stretch>
        </p:blipFill>
        <p:spPr>
          <a:xfrm>
            <a:off x="5267591" y="4467026"/>
            <a:ext cx="563500" cy="587225"/>
          </a:xfrm>
          <a:prstGeom prst="rect">
            <a:avLst/>
          </a:prstGeom>
          <a:noFill/>
          <a:ln>
            <a:noFill/>
          </a:ln>
        </p:spPr>
      </p:pic>
      <p:pic>
        <p:nvPicPr>
          <p:cNvPr id="694" name="Shape 694"/>
          <p:cNvPicPr preferRelativeResize="0"/>
          <p:nvPr/>
        </p:nvPicPr>
        <p:blipFill>
          <a:blip r:embed="rId3">
            <a:alphaModFix/>
          </a:blip>
          <a:stretch>
            <a:fillRect/>
          </a:stretch>
        </p:blipFill>
        <p:spPr>
          <a:xfrm>
            <a:off x="2564725" y="4467025"/>
            <a:ext cx="563500" cy="587225"/>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9" name="Shape 699"/>
        <p:cNvGrpSpPr/>
        <p:nvPr/>
      </p:nvGrpSpPr>
      <p:grpSpPr>
        <a:xfrm>
          <a:off x="0" y="0"/>
          <a:ext cx="0" cy="0"/>
          <a:chOff x="0" y="0"/>
          <a:chExt cx="0" cy="0"/>
        </a:xfrm>
      </p:grpSpPr>
      <p:sp>
        <p:nvSpPr>
          <p:cNvPr id="700" name="Shape 700"/>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701" name="Shape 701"/>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WIP PR</a:t>
            </a:r>
          </a:p>
        </p:txBody>
      </p:sp>
      <p:sp>
        <p:nvSpPr>
          <p:cNvPr id="702" name="Shape 702"/>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703" name="Shape 703"/>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704" name="Shape 704"/>
          <p:cNvSpPr/>
          <p:nvPr/>
        </p:nvSpPr>
        <p:spPr>
          <a:xfrm>
            <a:off x="36342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705" name="Shape 705"/>
          <p:cNvSpPr/>
          <p:nvPr/>
        </p:nvSpPr>
        <p:spPr>
          <a:xfrm>
            <a:off x="93085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706" name="Shape 706"/>
          <p:cNvSpPr/>
          <p:nvPr/>
        </p:nvSpPr>
        <p:spPr>
          <a:xfrm>
            <a:off x="3634200" y="548267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707" name="Shape 707"/>
          <p:cNvCxnSpPr>
            <a:stCxn id="700" idx="3"/>
            <a:endCxn id="701"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08" name="Shape 708"/>
          <p:cNvCxnSpPr>
            <a:stCxn id="701" idx="3"/>
            <a:endCxn id="702"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09" name="Shape 709"/>
          <p:cNvCxnSpPr>
            <a:stCxn id="702" idx="2"/>
            <a:endCxn id="703"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710" name="Shape 710"/>
          <p:cNvCxnSpPr>
            <a:stCxn id="703" idx="1"/>
            <a:endCxn id="704"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11" name="Shape 711"/>
          <p:cNvCxnSpPr>
            <a:stCxn id="704" idx="1"/>
            <a:endCxn id="705"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12" name="Shape 712"/>
          <p:cNvCxnSpPr>
            <a:stCxn id="705"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713" name="Shape 713"/>
          <p:cNvCxnSpPr>
            <a:endCxn id="706"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714" name="Shape 714"/>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REVIEWS</a:t>
            </a:r>
          </a:p>
        </p:txBody>
      </p:sp>
      <p:pic>
        <p:nvPicPr>
          <p:cNvPr id="715" name="Shape 715"/>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716" name="Shape 716"/>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717" name="Shape 717"/>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718" name="Shape 718"/>
          <p:cNvPicPr preferRelativeResize="0"/>
          <p:nvPr/>
        </p:nvPicPr>
        <p:blipFill>
          <a:blip r:embed="rId3">
            <a:alphaModFix/>
          </a:blip>
          <a:stretch>
            <a:fillRect/>
          </a:stretch>
        </p:blipFill>
        <p:spPr>
          <a:xfrm>
            <a:off x="7970466" y="4422501"/>
            <a:ext cx="563500" cy="587225"/>
          </a:xfrm>
          <a:prstGeom prst="rect">
            <a:avLst/>
          </a:prstGeom>
          <a:noFill/>
          <a:ln>
            <a:noFill/>
          </a:ln>
        </p:spPr>
      </p:pic>
      <p:pic>
        <p:nvPicPr>
          <p:cNvPr id="719" name="Shape 719"/>
          <p:cNvPicPr preferRelativeResize="0"/>
          <p:nvPr/>
        </p:nvPicPr>
        <p:blipFill>
          <a:blip r:embed="rId3">
            <a:alphaModFix/>
          </a:blip>
          <a:stretch>
            <a:fillRect/>
          </a:stretch>
        </p:blipFill>
        <p:spPr>
          <a:xfrm>
            <a:off x="5267591" y="4467026"/>
            <a:ext cx="563500" cy="587225"/>
          </a:xfrm>
          <a:prstGeom prst="rect">
            <a:avLst/>
          </a:prstGeom>
          <a:noFill/>
          <a:ln>
            <a:noFill/>
          </a:ln>
        </p:spPr>
      </p:pic>
      <p:pic>
        <p:nvPicPr>
          <p:cNvPr id="720" name="Shape 720"/>
          <p:cNvPicPr preferRelativeResize="0"/>
          <p:nvPr/>
        </p:nvPicPr>
        <p:blipFill>
          <a:blip r:embed="rId3">
            <a:alphaModFix/>
          </a:blip>
          <a:stretch>
            <a:fillRect/>
          </a:stretch>
        </p:blipFill>
        <p:spPr>
          <a:xfrm>
            <a:off x="2564725" y="4467025"/>
            <a:ext cx="563500" cy="587225"/>
          </a:xfrm>
          <a:prstGeom prst="rect">
            <a:avLst/>
          </a:prstGeom>
          <a:noFill/>
          <a:ln>
            <a:noFill/>
          </a:ln>
        </p:spPr>
      </p:pic>
      <p:pic>
        <p:nvPicPr>
          <p:cNvPr id="721" name="Shape 721"/>
          <p:cNvPicPr preferRelativeResize="0"/>
          <p:nvPr/>
        </p:nvPicPr>
        <p:blipFill>
          <a:blip r:embed="rId3">
            <a:alphaModFix/>
          </a:blip>
          <a:stretch>
            <a:fillRect/>
          </a:stretch>
        </p:blipFill>
        <p:spPr>
          <a:xfrm>
            <a:off x="5773987" y="6081775"/>
            <a:ext cx="563500" cy="587225"/>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6" name="Shape 726"/>
        <p:cNvGrpSpPr/>
        <p:nvPr/>
      </p:nvGrpSpPr>
      <p:grpSpPr>
        <a:xfrm>
          <a:off x="0" y="0"/>
          <a:ext cx="0" cy="0"/>
          <a:chOff x="0" y="0"/>
          <a:chExt cx="0" cy="0"/>
        </a:xfrm>
      </p:grpSpPr>
      <p:sp>
        <p:nvSpPr>
          <p:cNvPr id="727" name="Shape 727"/>
          <p:cNvSpPr txBox="1"/>
          <p:nvPr/>
        </p:nvSpPr>
        <p:spPr>
          <a:xfrm>
            <a:off x="5692498" y="6531966"/>
            <a:ext cx="3451500" cy="2616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050" u="none" cap="none" strike="noStrike">
                <a:solidFill>
                  <a:srgbClr val="E4E4E4"/>
                </a:solidFill>
                <a:latin typeface="Quicksand"/>
                <a:ea typeface="Quicksand"/>
                <a:cs typeface="Quicksand"/>
                <a:sym typeface="Quicksand"/>
              </a:rPr>
              <a:t>XKCD Comic by Randall Munroe, CC-BY-NC</a:t>
            </a:r>
          </a:p>
        </p:txBody>
      </p:sp>
      <p:sp>
        <p:nvSpPr>
          <p:cNvPr id="728" name="Shape 728"/>
          <p:cNvSpPr txBox="1"/>
          <p:nvPr>
            <p:ph type="title"/>
          </p:nvPr>
        </p:nvSpPr>
        <p:spPr>
          <a:xfrm>
            <a:off x="457200" y="2355946"/>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Quicksand"/>
              <a:buNone/>
            </a:pPr>
            <a:r>
              <a:rPr lang="en-US" sz="6000"/>
              <a:t>(BIGGER) EXAMPLE</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3" name="Shape 733"/>
        <p:cNvGrpSpPr/>
        <p:nvPr/>
      </p:nvGrpSpPr>
      <p:grpSpPr>
        <a:xfrm>
          <a:off x="0" y="0"/>
          <a:ext cx="0" cy="0"/>
          <a:chOff x="0" y="0"/>
          <a:chExt cx="0" cy="0"/>
        </a:xfrm>
      </p:grpSpPr>
      <p:sp>
        <p:nvSpPr>
          <p:cNvPr id="734" name="Shape 734"/>
          <p:cNvSpPr/>
          <p:nvPr/>
        </p:nvSpPr>
        <p:spPr>
          <a:xfrm>
            <a:off x="9308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735" name="Shape 735"/>
          <p:cNvSpPr/>
          <p:nvPr/>
        </p:nvSpPr>
        <p:spPr>
          <a:xfrm>
            <a:off x="363420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Feature Proposal</a:t>
            </a:r>
          </a:p>
        </p:txBody>
      </p:sp>
      <p:sp>
        <p:nvSpPr>
          <p:cNvPr id="736" name="Shape 736"/>
          <p:cNvSpPr/>
          <p:nvPr/>
        </p:nvSpPr>
        <p:spPr>
          <a:xfrm>
            <a:off x="63375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737" name="Shape 737"/>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738" name="Shape 738"/>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739" name="Shape 739"/>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740" name="Shape 740"/>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741" name="Shape 741"/>
          <p:cNvCxnSpPr>
            <a:stCxn id="734" idx="3"/>
            <a:endCxn id="735"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42" name="Shape 742"/>
          <p:cNvCxnSpPr>
            <a:stCxn id="735" idx="3"/>
            <a:endCxn id="736"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43" name="Shape 743"/>
          <p:cNvCxnSpPr>
            <a:stCxn id="736" idx="2"/>
            <a:endCxn id="737"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744" name="Shape 744"/>
          <p:cNvCxnSpPr>
            <a:stCxn id="737" idx="1"/>
            <a:endCxn id="738"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45" name="Shape 745"/>
          <p:cNvCxnSpPr>
            <a:stCxn id="738" idx="1"/>
            <a:endCxn id="739"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46" name="Shape 746"/>
          <p:cNvCxnSpPr>
            <a:stCxn id="739"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747" name="Shape 747"/>
          <p:cNvCxnSpPr>
            <a:endCxn id="740"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748" name="Shape 748"/>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PARTIAL CREDIT</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3" name="Shape 753"/>
        <p:cNvGrpSpPr/>
        <p:nvPr/>
      </p:nvGrpSpPr>
      <p:grpSpPr>
        <a:xfrm>
          <a:off x="0" y="0"/>
          <a:ext cx="0" cy="0"/>
          <a:chOff x="0" y="0"/>
          <a:chExt cx="0" cy="0"/>
        </a:xfrm>
      </p:grpSpPr>
      <p:sp>
        <p:nvSpPr>
          <p:cNvPr id="754" name="Shape 754"/>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755" name="Shape 755"/>
          <p:cNvSpPr/>
          <p:nvPr/>
        </p:nvSpPr>
        <p:spPr>
          <a:xfrm>
            <a:off x="363420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Feature Proposal</a:t>
            </a:r>
          </a:p>
        </p:txBody>
      </p:sp>
      <p:sp>
        <p:nvSpPr>
          <p:cNvPr id="756" name="Shape 756"/>
          <p:cNvSpPr/>
          <p:nvPr/>
        </p:nvSpPr>
        <p:spPr>
          <a:xfrm>
            <a:off x="63375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757" name="Shape 757"/>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758" name="Shape 758"/>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759" name="Shape 759"/>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760" name="Shape 760"/>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761" name="Shape 761"/>
          <p:cNvCxnSpPr>
            <a:stCxn id="754" idx="3"/>
            <a:endCxn id="755"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62" name="Shape 762"/>
          <p:cNvCxnSpPr>
            <a:stCxn id="755" idx="3"/>
            <a:endCxn id="756"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63" name="Shape 763"/>
          <p:cNvCxnSpPr>
            <a:stCxn id="756" idx="2"/>
            <a:endCxn id="757"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764" name="Shape 764"/>
          <p:cNvCxnSpPr>
            <a:stCxn id="757" idx="1"/>
            <a:endCxn id="758"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65" name="Shape 765"/>
          <p:cNvCxnSpPr>
            <a:stCxn id="758" idx="1"/>
            <a:endCxn id="759"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66" name="Shape 766"/>
          <p:cNvCxnSpPr>
            <a:stCxn id="759"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767" name="Shape 767"/>
          <p:cNvCxnSpPr>
            <a:endCxn id="760"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768" name="Shape 768"/>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MAILING LIST DISCUSSION</a:t>
            </a:r>
          </a:p>
        </p:txBody>
      </p:sp>
      <p:pic>
        <p:nvPicPr>
          <p:cNvPr id="769" name="Shape 769"/>
          <p:cNvPicPr preferRelativeResize="0"/>
          <p:nvPr/>
        </p:nvPicPr>
        <p:blipFill>
          <a:blip r:embed="rId3">
            <a:alphaModFix/>
          </a:blip>
          <a:stretch>
            <a:fillRect/>
          </a:stretch>
        </p:blipFill>
        <p:spPr>
          <a:xfrm>
            <a:off x="2564700" y="2364425"/>
            <a:ext cx="563500" cy="5872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nvSpPr>
        <p:spPr>
          <a:xfrm>
            <a:off x="5692498" y="6531966"/>
            <a:ext cx="3451500" cy="2616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050" u="none" cap="none" strike="noStrike">
                <a:solidFill>
                  <a:srgbClr val="E4E4E4"/>
                </a:solidFill>
                <a:latin typeface="Quicksand"/>
                <a:ea typeface="Quicksand"/>
                <a:cs typeface="Quicksand"/>
                <a:sym typeface="Quicksand"/>
              </a:rPr>
              <a:t>XKCD Comic by Randall Munroe, CC-BY-NC</a:t>
            </a:r>
          </a:p>
        </p:txBody>
      </p:sp>
      <p:pic>
        <p:nvPicPr>
          <p:cNvPr id="123" name="Shape 123"/>
          <p:cNvPicPr preferRelativeResize="0"/>
          <p:nvPr/>
        </p:nvPicPr>
        <p:blipFill>
          <a:blip r:embed="rId3">
            <a:alphaModFix/>
          </a:blip>
          <a:stretch>
            <a:fillRect/>
          </a:stretch>
        </p:blipFill>
        <p:spPr>
          <a:xfrm>
            <a:off x="0" y="372617"/>
            <a:ext cx="9144000" cy="6112764"/>
          </a:xfrm>
          <a:prstGeom prst="rect">
            <a:avLst/>
          </a:prstGeom>
          <a:noFill/>
          <a:ln>
            <a:noFill/>
          </a:ln>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4" name="Shape 774"/>
        <p:cNvGrpSpPr/>
        <p:nvPr/>
      </p:nvGrpSpPr>
      <p:grpSpPr>
        <a:xfrm>
          <a:off x="0" y="0"/>
          <a:ext cx="0" cy="0"/>
          <a:chOff x="0" y="0"/>
          <a:chExt cx="0" cy="0"/>
        </a:xfrm>
      </p:grpSpPr>
      <p:sp>
        <p:nvSpPr>
          <p:cNvPr id="775" name="Shape 775"/>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776" name="Shape 776"/>
          <p:cNvSpPr/>
          <p:nvPr/>
        </p:nvSpPr>
        <p:spPr>
          <a:xfrm>
            <a:off x="363420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Feature Proposal</a:t>
            </a:r>
          </a:p>
        </p:txBody>
      </p:sp>
      <p:sp>
        <p:nvSpPr>
          <p:cNvPr id="777" name="Shape 777"/>
          <p:cNvSpPr/>
          <p:nvPr/>
        </p:nvSpPr>
        <p:spPr>
          <a:xfrm>
            <a:off x="63375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778" name="Shape 778"/>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779" name="Shape 779"/>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780" name="Shape 780"/>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781" name="Shape 781"/>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782" name="Shape 782"/>
          <p:cNvCxnSpPr>
            <a:stCxn id="775" idx="3"/>
            <a:endCxn id="776"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83" name="Shape 783"/>
          <p:cNvCxnSpPr>
            <a:stCxn id="776" idx="3"/>
            <a:endCxn id="777"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84" name="Shape 784"/>
          <p:cNvCxnSpPr>
            <a:stCxn id="777" idx="2"/>
            <a:endCxn id="778"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785" name="Shape 785"/>
          <p:cNvCxnSpPr>
            <a:stCxn id="778" idx="1"/>
            <a:endCxn id="779"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86" name="Shape 786"/>
          <p:cNvCxnSpPr>
            <a:stCxn id="779" idx="1"/>
            <a:endCxn id="780"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787" name="Shape 787"/>
          <p:cNvCxnSpPr>
            <a:stCxn id="780"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788" name="Shape 788"/>
          <p:cNvCxnSpPr>
            <a:endCxn id="781"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789" name="Shape 789"/>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MAILING LIST DISCUSSION</a:t>
            </a:r>
          </a:p>
        </p:txBody>
      </p:sp>
      <p:pic>
        <p:nvPicPr>
          <p:cNvPr id="790" name="Shape 790"/>
          <p:cNvPicPr preferRelativeResize="0"/>
          <p:nvPr/>
        </p:nvPicPr>
        <p:blipFill>
          <a:blip r:embed="rId3">
            <a:alphaModFix/>
          </a:blip>
          <a:stretch>
            <a:fillRect/>
          </a:stretch>
        </p:blipFill>
        <p:spPr>
          <a:xfrm>
            <a:off x="2564700" y="2364425"/>
            <a:ext cx="563500" cy="587225"/>
          </a:xfrm>
          <a:prstGeom prst="rect">
            <a:avLst/>
          </a:prstGeom>
          <a:noFill/>
          <a:ln>
            <a:noFill/>
          </a:ln>
        </p:spPr>
      </p:pic>
      <p:sp>
        <p:nvSpPr>
          <p:cNvPr id="791" name="Shape 791"/>
          <p:cNvSpPr/>
          <p:nvPr/>
        </p:nvSpPr>
        <p:spPr>
          <a:xfrm>
            <a:off x="-137150" y="-80000"/>
            <a:ext cx="9521100" cy="6938100"/>
          </a:xfrm>
          <a:prstGeom prst="rect">
            <a:avLst/>
          </a:prstGeom>
          <a:solidFill>
            <a:srgbClr val="FFFCF1">
              <a:alpha val="76540"/>
            </a:srgbClr>
          </a:solidFill>
          <a:ln>
            <a:noFill/>
          </a:ln>
        </p:spPr>
        <p:txBody>
          <a:bodyPr anchorCtr="0" anchor="ctr" bIns="91425" lIns="91425" rIns="91425" tIns="91425">
            <a:noAutofit/>
          </a:bodyPr>
          <a:lstStyle/>
          <a:p>
            <a:pPr>
              <a:spcBef>
                <a:spcPts val="0"/>
              </a:spcBef>
              <a:buNone/>
            </a:pPr>
            <a:r>
              <a:t/>
            </a:r>
            <a:endParaRPr/>
          </a:p>
        </p:txBody>
      </p:sp>
      <p:sp>
        <p:nvSpPr>
          <p:cNvPr id="792" name="Shape 792"/>
          <p:cNvSpPr txBox="1"/>
          <p:nvPr/>
        </p:nvSpPr>
        <p:spPr>
          <a:xfrm>
            <a:off x="1011600" y="2614054"/>
            <a:ext cx="7120800" cy="1143000"/>
          </a:xfrm>
          <a:prstGeom prst="rect">
            <a:avLst/>
          </a:prstGeom>
          <a:noFill/>
          <a:ln>
            <a:noFill/>
          </a:ln>
        </p:spPr>
        <p:txBody>
          <a:bodyPr anchorCtr="0" anchor="t" bIns="91425" lIns="91425" rIns="91425" tIns="91425">
            <a:noAutofit/>
          </a:bodyPr>
          <a:lstStyle/>
          <a:p>
            <a:pPr rtl="0" algn="ctr">
              <a:spcBef>
                <a:spcPts val="0"/>
              </a:spcBef>
              <a:buNone/>
            </a:pPr>
            <a:r>
              <a:rPr b="1" lang="en-US" sz="3600">
                <a:solidFill>
                  <a:schemeClr val="dk2"/>
                </a:solidFill>
                <a:latin typeface="Quicksand"/>
                <a:ea typeface="Quicksand"/>
                <a:cs typeface="Quicksand"/>
                <a:sym typeface="Quicksand"/>
              </a:rPr>
              <a:t>April 2015</a:t>
            </a:r>
          </a:p>
          <a:p>
            <a:pPr lvl="0" rtl="0" algn="ctr">
              <a:spcBef>
                <a:spcPts val="0"/>
              </a:spcBef>
              <a:buNone/>
            </a:pPr>
            <a:r>
              <a:rPr b="1" lang="en-US" sz="3600">
                <a:solidFill>
                  <a:schemeClr val="dk2"/>
                </a:solidFill>
                <a:latin typeface="Quicksand"/>
                <a:ea typeface="Quicksand"/>
                <a:cs typeface="Quicksand"/>
                <a:sym typeface="Quicksand"/>
              </a:rPr>
              <a:t>http://bit.ly/edx-pc-proposal</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7" name="Shape 797"/>
        <p:cNvGrpSpPr/>
        <p:nvPr/>
      </p:nvGrpSpPr>
      <p:grpSpPr>
        <a:xfrm>
          <a:off x="0" y="0"/>
          <a:ext cx="0" cy="0"/>
          <a:chOff x="0" y="0"/>
          <a:chExt cx="0" cy="0"/>
        </a:xfrm>
      </p:grpSpPr>
      <p:sp>
        <p:nvSpPr>
          <p:cNvPr id="798" name="Shape 798"/>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799" name="Shape 799"/>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Feature Proposal</a:t>
            </a:r>
          </a:p>
        </p:txBody>
      </p:sp>
      <p:sp>
        <p:nvSpPr>
          <p:cNvPr id="800" name="Shape 800"/>
          <p:cNvSpPr/>
          <p:nvPr/>
        </p:nvSpPr>
        <p:spPr>
          <a:xfrm>
            <a:off x="63375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801" name="Shape 801"/>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802" name="Shape 802"/>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803" name="Shape 803"/>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804" name="Shape 804"/>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805" name="Shape 805"/>
          <p:cNvCxnSpPr>
            <a:stCxn id="798" idx="3"/>
            <a:endCxn id="799"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06" name="Shape 806"/>
          <p:cNvCxnSpPr>
            <a:stCxn id="799" idx="3"/>
            <a:endCxn id="800"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07" name="Shape 807"/>
          <p:cNvCxnSpPr>
            <a:stCxn id="800" idx="2"/>
            <a:endCxn id="801"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808" name="Shape 808"/>
          <p:cNvCxnSpPr>
            <a:stCxn id="801" idx="1"/>
            <a:endCxn id="802"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09" name="Shape 809"/>
          <p:cNvCxnSpPr>
            <a:stCxn id="802" idx="1"/>
            <a:endCxn id="803"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10" name="Shape 810"/>
          <p:cNvCxnSpPr>
            <a:stCxn id="803"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811" name="Shape 811"/>
          <p:cNvCxnSpPr>
            <a:endCxn id="804"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812" name="Shape 812"/>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FEATURE PROPOSAL</a:t>
            </a:r>
          </a:p>
        </p:txBody>
      </p:sp>
      <p:pic>
        <p:nvPicPr>
          <p:cNvPr id="813" name="Shape 813"/>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814" name="Shape 814"/>
          <p:cNvPicPr preferRelativeResize="0"/>
          <p:nvPr/>
        </p:nvPicPr>
        <p:blipFill>
          <a:blip r:embed="rId3">
            <a:alphaModFix/>
          </a:blip>
          <a:stretch>
            <a:fillRect/>
          </a:stretch>
        </p:blipFill>
        <p:spPr>
          <a:xfrm>
            <a:off x="5267587" y="2423850"/>
            <a:ext cx="563500" cy="587225"/>
          </a:xfrm>
          <a:prstGeom prst="rect">
            <a:avLst/>
          </a:prstGeom>
          <a:noFill/>
          <a:ln>
            <a:noFill/>
          </a:ln>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9" name="Shape 819"/>
        <p:cNvGrpSpPr/>
        <p:nvPr/>
      </p:nvGrpSpPr>
      <p:grpSpPr>
        <a:xfrm>
          <a:off x="0" y="0"/>
          <a:ext cx="0" cy="0"/>
          <a:chOff x="0" y="0"/>
          <a:chExt cx="0" cy="0"/>
        </a:xfrm>
      </p:grpSpPr>
      <p:sp>
        <p:nvSpPr>
          <p:cNvPr id="820" name="Shape 820"/>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821" name="Shape 821"/>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Feature Proposal</a:t>
            </a:r>
          </a:p>
        </p:txBody>
      </p:sp>
      <p:sp>
        <p:nvSpPr>
          <p:cNvPr id="822" name="Shape 822"/>
          <p:cNvSpPr/>
          <p:nvPr/>
        </p:nvSpPr>
        <p:spPr>
          <a:xfrm>
            <a:off x="6337550" y="139632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823" name="Shape 823"/>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824" name="Shape 824"/>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825" name="Shape 825"/>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826" name="Shape 826"/>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827" name="Shape 827"/>
          <p:cNvCxnSpPr>
            <a:stCxn id="820" idx="3"/>
            <a:endCxn id="821"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28" name="Shape 828"/>
          <p:cNvCxnSpPr>
            <a:stCxn id="821" idx="3"/>
            <a:endCxn id="822"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29" name="Shape 829"/>
          <p:cNvCxnSpPr>
            <a:stCxn id="822" idx="2"/>
            <a:endCxn id="823"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830" name="Shape 830"/>
          <p:cNvCxnSpPr>
            <a:stCxn id="823" idx="1"/>
            <a:endCxn id="824"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31" name="Shape 831"/>
          <p:cNvCxnSpPr>
            <a:stCxn id="824" idx="1"/>
            <a:endCxn id="825"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32" name="Shape 832"/>
          <p:cNvCxnSpPr>
            <a:stCxn id="825"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833" name="Shape 833"/>
          <p:cNvCxnSpPr>
            <a:endCxn id="826"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834" name="Shape 834"/>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FEATURE PROPOSAL</a:t>
            </a:r>
          </a:p>
        </p:txBody>
      </p:sp>
      <p:pic>
        <p:nvPicPr>
          <p:cNvPr id="835" name="Shape 835"/>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836" name="Shape 836"/>
          <p:cNvPicPr preferRelativeResize="0"/>
          <p:nvPr/>
        </p:nvPicPr>
        <p:blipFill>
          <a:blip r:embed="rId3">
            <a:alphaModFix/>
          </a:blip>
          <a:stretch>
            <a:fillRect/>
          </a:stretch>
        </p:blipFill>
        <p:spPr>
          <a:xfrm>
            <a:off x="5267587" y="2423850"/>
            <a:ext cx="563500" cy="587225"/>
          </a:xfrm>
          <a:prstGeom prst="rect">
            <a:avLst/>
          </a:prstGeom>
          <a:noFill/>
          <a:ln>
            <a:noFill/>
          </a:ln>
        </p:spPr>
      </p:pic>
      <p:sp>
        <p:nvSpPr>
          <p:cNvPr id="837" name="Shape 837"/>
          <p:cNvSpPr/>
          <p:nvPr/>
        </p:nvSpPr>
        <p:spPr>
          <a:xfrm>
            <a:off x="-137150" y="-80000"/>
            <a:ext cx="9521100" cy="6938100"/>
          </a:xfrm>
          <a:prstGeom prst="rect">
            <a:avLst/>
          </a:prstGeom>
          <a:solidFill>
            <a:srgbClr val="FFFCF1">
              <a:alpha val="76540"/>
            </a:srgbClr>
          </a:solidFill>
          <a:ln>
            <a:noFill/>
          </a:ln>
        </p:spPr>
        <p:txBody>
          <a:bodyPr anchorCtr="0" anchor="ctr" bIns="91425" lIns="91425" rIns="91425" tIns="91425">
            <a:noAutofit/>
          </a:bodyPr>
          <a:lstStyle/>
          <a:p>
            <a:pPr>
              <a:spcBef>
                <a:spcPts val="0"/>
              </a:spcBef>
              <a:buNone/>
            </a:pPr>
            <a:r>
              <a:t/>
            </a:r>
            <a:endParaRPr/>
          </a:p>
        </p:txBody>
      </p:sp>
      <p:sp>
        <p:nvSpPr>
          <p:cNvPr id="838" name="Shape 838"/>
          <p:cNvSpPr txBox="1"/>
          <p:nvPr/>
        </p:nvSpPr>
        <p:spPr>
          <a:xfrm>
            <a:off x="1011600" y="2423850"/>
            <a:ext cx="7549499" cy="1806899"/>
          </a:xfrm>
          <a:prstGeom prst="rect">
            <a:avLst/>
          </a:prstGeom>
          <a:noFill/>
          <a:ln>
            <a:noFill/>
          </a:ln>
        </p:spPr>
        <p:txBody>
          <a:bodyPr anchorCtr="0" anchor="t" bIns="91425" lIns="91425" rIns="91425" tIns="91425">
            <a:noAutofit/>
          </a:bodyPr>
          <a:lstStyle/>
          <a:p>
            <a:pPr rtl="0" algn="ctr">
              <a:spcBef>
                <a:spcPts val="0"/>
              </a:spcBef>
              <a:buNone/>
            </a:pPr>
            <a:r>
              <a:rPr b="1" lang="en-US" sz="3600">
                <a:solidFill>
                  <a:schemeClr val="dk2"/>
                </a:solidFill>
                <a:latin typeface="Quicksand"/>
                <a:ea typeface="Quicksand"/>
                <a:cs typeface="Quicksand"/>
                <a:sym typeface="Quicksand"/>
              </a:rPr>
              <a:t>April - June 2015</a:t>
            </a:r>
          </a:p>
          <a:p>
            <a:pPr lvl="0" rtl="0" algn="ctr">
              <a:spcBef>
                <a:spcPts val="0"/>
              </a:spcBef>
              <a:buNone/>
            </a:pPr>
            <a:r>
              <a:rPr b="1" lang="en-US" sz="3600">
                <a:solidFill>
                  <a:schemeClr val="dk2"/>
                </a:solidFill>
                <a:latin typeface="Quicksand"/>
                <a:ea typeface="Quicksand"/>
                <a:cs typeface="Quicksand"/>
                <a:sym typeface="Quicksand"/>
              </a:rPr>
              <a:t>openedx.atlassian.net/browse/OSPR-535</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3" name="Shape 843"/>
        <p:cNvGrpSpPr/>
        <p:nvPr/>
      </p:nvGrpSpPr>
      <p:grpSpPr>
        <a:xfrm>
          <a:off x="0" y="0"/>
          <a:ext cx="0" cy="0"/>
          <a:chOff x="0" y="0"/>
          <a:chExt cx="0" cy="0"/>
        </a:xfrm>
      </p:grpSpPr>
      <p:sp>
        <p:nvSpPr>
          <p:cNvPr id="844" name="Shape 844"/>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845" name="Shape 845"/>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Feature Proposal</a:t>
            </a:r>
          </a:p>
        </p:txBody>
      </p:sp>
      <p:sp>
        <p:nvSpPr>
          <p:cNvPr id="846" name="Shape 846"/>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847" name="Shape 847"/>
          <p:cNvSpPr/>
          <p:nvPr/>
        </p:nvSpPr>
        <p:spPr>
          <a:xfrm>
            <a:off x="63375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848" name="Shape 848"/>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849" name="Shape 849"/>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850" name="Shape 850"/>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851" name="Shape 851"/>
          <p:cNvCxnSpPr>
            <a:stCxn id="844" idx="3"/>
            <a:endCxn id="845"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52" name="Shape 852"/>
          <p:cNvCxnSpPr>
            <a:stCxn id="845" idx="3"/>
            <a:endCxn id="846"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53" name="Shape 853"/>
          <p:cNvCxnSpPr>
            <a:stCxn id="846" idx="2"/>
            <a:endCxn id="847"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854" name="Shape 854"/>
          <p:cNvCxnSpPr>
            <a:stCxn id="847" idx="1"/>
            <a:endCxn id="848"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55" name="Shape 855"/>
          <p:cNvCxnSpPr>
            <a:stCxn id="848" idx="1"/>
            <a:endCxn id="849"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56" name="Shape 856"/>
          <p:cNvCxnSpPr>
            <a:stCxn id="849"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857" name="Shape 857"/>
          <p:cNvCxnSpPr>
            <a:endCxn id="850"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858" name="Shape 858"/>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PRODUCT REVIEW</a:t>
            </a:r>
          </a:p>
        </p:txBody>
      </p:sp>
      <p:pic>
        <p:nvPicPr>
          <p:cNvPr id="859" name="Shape 859"/>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860" name="Shape 860"/>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861" name="Shape 861"/>
          <p:cNvPicPr preferRelativeResize="0"/>
          <p:nvPr/>
        </p:nvPicPr>
        <p:blipFill>
          <a:blip r:embed="rId3">
            <a:alphaModFix/>
          </a:blip>
          <a:stretch>
            <a:fillRect/>
          </a:stretch>
        </p:blipFill>
        <p:spPr>
          <a:xfrm>
            <a:off x="5267587" y="2423850"/>
            <a:ext cx="563500" cy="587225"/>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6" name="Shape 866"/>
        <p:cNvGrpSpPr/>
        <p:nvPr/>
      </p:nvGrpSpPr>
      <p:grpSpPr>
        <a:xfrm>
          <a:off x="0" y="0"/>
          <a:ext cx="0" cy="0"/>
          <a:chOff x="0" y="0"/>
          <a:chExt cx="0" cy="0"/>
        </a:xfrm>
      </p:grpSpPr>
      <p:sp>
        <p:nvSpPr>
          <p:cNvPr id="867" name="Shape 867"/>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868" name="Shape 868"/>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Clr>
                <a:schemeClr val="dk1"/>
              </a:buClr>
              <a:buSzPct val="61111"/>
              <a:buFont typeface="Arial"/>
              <a:buNone/>
            </a:pPr>
            <a:r>
              <a:rPr b="1" lang="en-US" sz="1800">
                <a:solidFill>
                  <a:srgbClr val="FFFFFF"/>
                </a:solidFill>
              </a:rPr>
              <a:t>Feature Proposal</a:t>
            </a:r>
          </a:p>
        </p:txBody>
      </p:sp>
      <p:sp>
        <p:nvSpPr>
          <p:cNvPr id="869" name="Shape 869"/>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870" name="Shape 870"/>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871" name="Shape 871"/>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872" name="Shape 872"/>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873" name="Shape 873"/>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874" name="Shape 874"/>
          <p:cNvCxnSpPr>
            <a:stCxn id="867" idx="3"/>
            <a:endCxn id="868"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75" name="Shape 875"/>
          <p:cNvCxnSpPr>
            <a:stCxn id="868" idx="3"/>
            <a:endCxn id="869"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76" name="Shape 876"/>
          <p:cNvCxnSpPr>
            <a:stCxn id="869" idx="2"/>
            <a:endCxn id="870"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877" name="Shape 877"/>
          <p:cNvCxnSpPr>
            <a:stCxn id="870" idx="1"/>
            <a:endCxn id="871"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78" name="Shape 878"/>
          <p:cNvCxnSpPr>
            <a:stCxn id="871" idx="1"/>
            <a:endCxn id="872"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79" name="Shape 879"/>
          <p:cNvCxnSpPr>
            <a:stCxn id="872"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880" name="Shape 880"/>
          <p:cNvCxnSpPr>
            <a:endCxn id="873"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881" name="Shape 881"/>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CM REVIEW</a:t>
            </a:r>
          </a:p>
        </p:txBody>
      </p:sp>
      <p:pic>
        <p:nvPicPr>
          <p:cNvPr id="882" name="Shape 882"/>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883" name="Shape 883"/>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884" name="Shape 884"/>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885" name="Shape 885"/>
          <p:cNvPicPr preferRelativeResize="0"/>
          <p:nvPr/>
        </p:nvPicPr>
        <p:blipFill>
          <a:blip r:embed="rId3">
            <a:alphaModFix/>
          </a:blip>
          <a:stretch>
            <a:fillRect/>
          </a:stretch>
        </p:blipFill>
        <p:spPr>
          <a:xfrm>
            <a:off x="7970466" y="4422501"/>
            <a:ext cx="563500" cy="587225"/>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0" name="Shape 890"/>
        <p:cNvGrpSpPr/>
        <p:nvPr/>
      </p:nvGrpSpPr>
      <p:grpSpPr>
        <a:xfrm>
          <a:off x="0" y="0"/>
          <a:ext cx="0" cy="0"/>
          <a:chOff x="0" y="0"/>
          <a:chExt cx="0" cy="0"/>
        </a:xfrm>
      </p:grpSpPr>
      <p:sp>
        <p:nvSpPr>
          <p:cNvPr id="891" name="Shape 891"/>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892" name="Shape 892"/>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Feature Proposal</a:t>
            </a:r>
          </a:p>
        </p:txBody>
      </p:sp>
      <p:sp>
        <p:nvSpPr>
          <p:cNvPr id="893" name="Shape 893"/>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894" name="Shape 894"/>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895" name="Shape 895"/>
          <p:cNvSpPr/>
          <p:nvPr/>
        </p:nvSpPr>
        <p:spPr>
          <a:xfrm>
            <a:off x="363420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896" name="Shape 896"/>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897" name="Shape 897"/>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898" name="Shape 898"/>
          <p:cNvCxnSpPr>
            <a:stCxn id="891" idx="3"/>
            <a:endCxn id="892"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899" name="Shape 899"/>
          <p:cNvCxnSpPr>
            <a:stCxn id="892" idx="3"/>
            <a:endCxn id="893"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00" name="Shape 900"/>
          <p:cNvCxnSpPr>
            <a:stCxn id="893" idx="2"/>
            <a:endCxn id="894"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901" name="Shape 901"/>
          <p:cNvCxnSpPr>
            <a:stCxn id="894" idx="1"/>
            <a:endCxn id="895"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02" name="Shape 902"/>
          <p:cNvCxnSpPr>
            <a:stCxn id="895" idx="1"/>
            <a:endCxn id="896"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03" name="Shape 903"/>
          <p:cNvCxnSpPr>
            <a:stCxn id="896"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904" name="Shape 904"/>
          <p:cNvCxnSpPr>
            <a:endCxn id="897"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905" name="Shape 905"/>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CM REVIEW</a:t>
            </a:r>
          </a:p>
        </p:txBody>
      </p:sp>
      <p:pic>
        <p:nvPicPr>
          <p:cNvPr id="906" name="Shape 906"/>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907" name="Shape 907"/>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908" name="Shape 908"/>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909" name="Shape 909"/>
          <p:cNvPicPr preferRelativeResize="0"/>
          <p:nvPr/>
        </p:nvPicPr>
        <p:blipFill>
          <a:blip r:embed="rId3">
            <a:alphaModFix/>
          </a:blip>
          <a:stretch>
            <a:fillRect/>
          </a:stretch>
        </p:blipFill>
        <p:spPr>
          <a:xfrm>
            <a:off x="7970466" y="4422501"/>
            <a:ext cx="563500" cy="587225"/>
          </a:xfrm>
          <a:prstGeom prst="rect">
            <a:avLst/>
          </a:prstGeom>
          <a:noFill/>
          <a:ln>
            <a:noFill/>
          </a:ln>
        </p:spPr>
      </p:pic>
      <p:sp>
        <p:nvSpPr>
          <p:cNvPr id="910" name="Shape 910"/>
          <p:cNvSpPr/>
          <p:nvPr/>
        </p:nvSpPr>
        <p:spPr>
          <a:xfrm>
            <a:off x="-137150" y="-80000"/>
            <a:ext cx="9521100" cy="6938100"/>
          </a:xfrm>
          <a:prstGeom prst="rect">
            <a:avLst/>
          </a:prstGeom>
          <a:solidFill>
            <a:srgbClr val="FFFCF1">
              <a:alpha val="76540"/>
            </a:srgbClr>
          </a:solidFill>
          <a:ln>
            <a:noFill/>
          </a:ln>
        </p:spPr>
        <p:txBody>
          <a:bodyPr anchorCtr="0" anchor="ctr" bIns="91425" lIns="91425" rIns="91425" tIns="91425">
            <a:noAutofit/>
          </a:bodyPr>
          <a:lstStyle/>
          <a:p>
            <a:pPr>
              <a:spcBef>
                <a:spcPts val="0"/>
              </a:spcBef>
              <a:buNone/>
            </a:pPr>
            <a:r>
              <a:t/>
            </a:r>
            <a:endParaRPr/>
          </a:p>
        </p:txBody>
      </p:sp>
      <p:sp>
        <p:nvSpPr>
          <p:cNvPr id="911" name="Shape 911"/>
          <p:cNvSpPr txBox="1"/>
          <p:nvPr/>
        </p:nvSpPr>
        <p:spPr>
          <a:xfrm>
            <a:off x="1011600" y="2585319"/>
            <a:ext cx="7120800" cy="656100"/>
          </a:xfrm>
          <a:prstGeom prst="rect">
            <a:avLst/>
          </a:prstGeom>
          <a:noFill/>
          <a:ln>
            <a:noFill/>
          </a:ln>
        </p:spPr>
        <p:txBody>
          <a:bodyPr anchorCtr="0" anchor="t" bIns="91425" lIns="91425" rIns="91425" tIns="91425">
            <a:noAutofit/>
          </a:bodyPr>
          <a:lstStyle/>
          <a:p>
            <a:pPr rtl="0" algn="ctr">
              <a:spcBef>
                <a:spcPts val="0"/>
              </a:spcBef>
              <a:buNone/>
            </a:pPr>
            <a:r>
              <a:rPr b="1" lang="en-US" sz="3600">
                <a:solidFill>
                  <a:schemeClr val="dk2"/>
                </a:solidFill>
                <a:latin typeface="Quicksand"/>
                <a:ea typeface="Quicksand"/>
                <a:cs typeface="Quicksand"/>
                <a:sym typeface="Quicksand"/>
              </a:rPr>
              <a:t>edx-platform pull requests:</a:t>
            </a:r>
          </a:p>
          <a:p>
            <a:pPr rtl="0" algn="ctr">
              <a:spcBef>
                <a:spcPts val="0"/>
              </a:spcBef>
              <a:buNone/>
            </a:pPr>
            <a:r>
              <a:rPr b="1" lang="en-US" sz="3600">
                <a:solidFill>
                  <a:schemeClr val="dk2"/>
                </a:solidFill>
                <a:latin typeface="Quicksand"/>
                <a:ea typeface="Quicksand"/>
                <a:cs typeface="Quicksand"/>
                <a:sym typeface="Quicksand"/>
              </a:rPr>
              <a:t>June: #8574</a:t>
            </a:r>
          </a:p>
          <a:p>
            <a:pPr lvl="0" rtl="0" algn="ctr">
              <a:spcBef>
                <a:spcPts val="0"/>
              </a:spcBef>
              <a:buNone/>
            </a:pPr>
            <a:r>
              <a:rPr b="1" lang="en-US" sz="3600">
                <a:solidFill>
                  <a:schemeClr val="dk2"/>
                </a:solidFill>
                <a:latin typeface="Quicksand"/>
                <a:ea typeface="Quicksand"/>
                <a:cs typeface="Quicksand"/>
                <a:sym typeface="Quicksand"/>
              </a:rPr>
              <a:t>July: #8724</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6" name="Shape 916"/>
        <p:cNvGrpSpPr/>
        <p:nvPr/>
      </p:nvGrpSpPr>
      <p:grpSpPr>
        <a:xfrm>
          <a:off x="0" y="0"/>
          <a:ext cx="0" cy="0"/>
          <a:chOff x="0" y="0"/>
          <a:chExt cx="0" cy="0"/>
        </a:xfrm>
      </p:grpSpPr>
      <p:sp>
        <p:nvSpPr>
          <p:cNvPr id="917" name="Shape 917"/>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918" name="Shape 918"/>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Clr>
                <a:schemeClr val="dk1"/>
              </a:buClr>
              <a:buSzPct val="61111"/>
              <a:buFont typeface="Arial"/>
              <a:buNone/>
            </a:pPr>
            <a:r>
              <a:rPr b="1" lang="en-US" sz="1800">
                <a:solidFill>
                  <a:srgbClr val="FFFFFF"/>
                </a:solidFill>
              </a:rPr>
              <a:t>Feature Proposal</a:t>
            </a:r>
          </a:p>
        </p:txBody>
      </p:sp>
      <p:sp>
        <p:nvSpPr>
          <p:cNvPr id="919" name="Shape 919"/>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920" name="Shape 920"/>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921" name="Shape 921"/>
          <p:cNvSpPr/>
          <p:nvPr/>
        </p:nvSpPr>
        <p:spPr>
          <a:xfrm>
            <a:off x="36342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922" name="Shape 922"/>
          <p:cNvSpPr/>
          <p:nvPr/>
        </p:nvSpPr>
        <p:spPr>
          <a:xfrm>
            <a:off x="930850" y="3439500"/>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923" name="Shape 923"/>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924" name="Shape 924"/>
          <p:cNvCxnSpPr>
            <a:stCxn id="917" idx="3"/>
            <a:endCxn id="918"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25" name="Shape 925"/>
          <p:cNvCxnSpPr>
            <a:stCxn id="918" idx="3"/>
            <a:endCxn id="919"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26" name="Shape 926"/>
          <p:cNvCxnSpPr>
            <a:stCxn id="919" idx="2"/>
            <a:endCxn id="920"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927" name="Shape 927"/>
          <p:cNvCxnSpPr>
            <a:stCxn id="920" idx="1"/>
            <a:endCxn id="921"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28" name="Shape 928"/>
          <p:cNvCxnSpPr>
            <a:stCxn id="921" idx="1"/>
            <a:endCxn id="922"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29" name="Shape 929"/>
          <p:cNvCxnSpPr>
            <a:stCxn id="922"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930" name="Shape 930"/>
          <p:cNvCxnSpPr>
            <a:endCxn id="923"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931" name="Shape 931"/>
          <p:cNvSpPr txBox="1"/>
          <p:nvPr>
            <p:ph type="title"/>
          </p:nvPr>
        </p:nvSpPr>
        <p:spPr>
          <a:xfrm>
            <a:off x="249550" y="46050"/>
            <a:ext cx="87795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WAITING FOR PRIORITIZATION</a:t>
            </a:r>
          </a:p>
        </p:txBody>
      </p:sp>
      <p:pic>
        <p:nvPicPr>
          <p:cNvPr id="932" name="Shape 932"/>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933" name="Shape 933"/>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934" name="Shape 934"/>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935" name="Shape 935"/>
          <p:cNvPicPr preferRelativeResize="0"/>
          <p:nvPr/>
        </p:nvPicPr>
        <p:blipFill>
          <a:blip r:embed="rId3">
            <a:alphaModFix/>
          </a:blip>
          <a:stretch>
            <a:fillRect/>
          </a:stretch>
        </p:blipFill>
        <p:spPr>
          <a:xfrm>
            <a:off x="7970466" y="4422501"/>
            <a:ext cx="563500" cy="587225"/>
          </a:xfrm>
          <a:prstGeom prst="rect">
            <a:avLst/>
          </a:prstGeom>
          <a:noFill/>
          <a:ln>
            <a:noFill/>
          </a:ln>
        </p:spPr>
      </p:pic>
      <p:pic>
        <p:nvPicPr>
          <p:cNvPr id="936" name="Shape 936"/>
          <p:cNvPicPr preferRelativeResize="0"/>
          <p:nvPr/>
        </p:nvPicPr>
        <p:blipFill>
          <a:blip r:embed="rId3">
            <a:alphaModFix/>
          </a:blip>
          <a:stretch>
            <a:fillRect/>
          </a:stretch>
        </p:blipFill>
        <p:spPr>
          <a:xfrm>
            <a:off x="5267591" y="4467026"/>
            <a:ext cx="563500" cy="587225"/>
          </a:xfrm>
          <a:prstGeom prst="rect">
            <a:avLst/>
          </a:prstGeom>
          <a:noFill/>
          <a:ln>
            <a:noFill/>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1" name="Shape 941"/>
        <p:cNvGrpSpPr/>
        <p:nvPr/>
      </p:nvGrpSpPr>
      <p:grpSpPr>
        <a:xfrm>
          <a:off x="0" y="0"/>
          <a:ext cx="0" cy="0"/>
          <a:chOff x="0" y="0"/>
          <a:chExt cx="0" cy="0"/>
        </a:xfrm>
      </p:grpSpPr>
      <p:sp>
        <p:nvSpPr>
          <p:cNvPr id="942" name="Shape 942"/>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943" name="Shape 943"/>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Clr>
                <a:schemeClr val="dk1"/>
              </a:buClr>
              <a:buSzPct val="61111"/>
              <a:buFont typeface="Arial"/>
              <a:buNone/>
            </a:pPr>
            <a:r>
              <a:rPr b="1" lang="en-US" sz="1800">
                <a:solidFill>
                  <a:srgbClr val="FFFFFF"/>
                </a:solidFill>
              </a:rPr>
              <a:t>Feature Proposal</a:t>
            </a:r>
          </a:p>
        </p:txBody>
      </p:sp>
      <p:sp>
        <p:nvSpPr>
          <p:cNvPr id="944" name="Shape 944"/>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945" name="Shape 945"/>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946" name="Shape 946"/>
          <p:cNvSpPr/>
          <p:nvPr/>
        </p:nvSpPr>
        <p:spPr>
          <a:xfrm>
            <a:off x="36342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947" name="Shape 947"/>
          <p:cNvSpPr/>
          <p:nvPr/>
        </p:nvSpPr>
        <p:spPr>
          <a:xfrm>
            <a:off x="93085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948" name="Shape 948"/>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949" name="Shape 949"/>
          <p:cNvCxnSpPr>
            <a:stCxn id="942" idx="3"/>
            <a:endCxn id="943"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50" name="Shape 950"/>
          <p:cNvCxnSpPr>
            <a:stCxn id="943" idx="3"/>
            <a:endCxn id="944"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51" name="Shape 951"/>
          <p:cNvCxnSpPr>
            <a:stCxn id="944" idx="2"/>
            <a:endCxn id="945"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952" name="Shape 952"/>
          <p:cNvCxnSpPr>
            <a:stCxn id="945" idx="1"/>
            <a:endCxn id="946"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53" name="Shape 953"/>
          <p:cNvCxnSpPr>
            <a:stCxn id="946" idx="1"/>
            <a:endCxn id="947"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54" name="Shape 954"/>
          <p:cNvCxnSpPr>
            <a:stCxn id="947"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955" name="Shape 955"/>
          <p:cNvCxnSpPr>
            <a:endCxn id="948"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956" name="Shape 956"/>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DOMAIN EXPERTS REVIEWS</a:t>
            </a:r>
          </a:p>
        </p:txBody>
      </p:sp>
      <p:pic>
        <p:nvPicPr>
          <p:cNvPr id="957" name="Shape 957"/>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958" name="Shape 958"/>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959" name="Shape 959"/>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960" name="Shape 960"/>
          <p:cNvPicPr preferRelativeResize="0"/>
          <p:nvPr/>
        </p:nvPicPr>
        <p:blipFill>
          <a:blip r:embed="rId3">
            <a:alphaModFix/>
          </a:blip>
          <a:stretch>
            <a:fillRect/>
          </a:stretch>
        </p:blipFill>
        <p:spPr>
          <a:xfrm>
            <a:off x="7970466" y="4422501"/>
            <a:ext cx="563500" cy="587225"/>
          </a:xfrm>
          <a:prstGeom prst="rect">
            <a:avLst/>
          </a:prstGeom>
          <a:noFill/>
          <a:ln>
            <a:noFill/>
          </a:ln>
        </p:spPr>
      </p:pic>
      <p:pic>
        <p:nvPicPr>
          <p:cNvPr id="961" name="Shape 961"/>
          <p:cNvPicPr preferRelativeResize="0"/>
          <p:nvPr/>
        </p:nvPicPr>
        <p:blipFill>
          <a:blip r:embed="rId3">
            <a:alphaModFix/>
          </a:blip>
          <a:stretch>
            <a:fillRect/>
          </a:stretch>
        </p:blipFill>
        <p:spPr>
          <a:xfrm>
            <a:off x="5267591" y="4467026"/>
            <a:ext cx="563500" cy="587225"/>
          </a:xfrm>
          <a:prstGeom prst="rect">
            <a:avLst/>
          </a:prstGeom>
          <a:noFill/>
          <a:ln>
            <a:noFill/>
          </a:ln>
        </p:spPr>
      </p:pic>
      <p:pic>
        <p:nvPicPr>
          <p:cNvPr id="962" name="Shape 962"/>
          <p:cNvPicPr preferRelativeResize="0"/>
          <p:nvPr/>
        </p:nvPicPr>
        <p:blipFill>
          <a:blip r:embed="rId3">
            <a:alphaModFix/>
          </a:blip>
          <a:stretch>
            <a:fillRect/>
          </a:stretch>
        </p:blipFill>
        <p:spPr>
          <a:xfrm>
            <a:off x="2564725" y="4467025"/>
            <a:ext cx="563500" cy="587225"/>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7" name="Shape 967"/>
        <p:cNvGrpSpPr/>
        <p:nvPr/>
      </p:nvGrpSpPr>
      <p:grpSpPr>
        <a:xfrm>
          <a:off x="0" y="0"/>
          <a:ext cx="0" cy="0"/>
          <a:chOff x="0" y="0"/>
          <a:chExt cx="0" cy="0"/>
        </a:xfrm>
      </p:grpSpPr>
      <p:sp>
        <p:nvSpPr>
          <p:cNvPr id="968" name="Shape 968"/>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969" name="Shape 969"/>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Feature Proposal</a:t>
            </a:r>
          </a:p>
        </p:txBody>
      </p:sp>
      <p:sp>
        <p:nvSpPr>
          <p:cNvPr id="970" name="Shape 970"/>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971" name="Shape 971"/>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972" name="Shape 972"/>
          <p:cNvSpPr/>
          <p:nvPr/>
        </p:nvSpPr>
        <p:spPr>
          <a:xfrm>
            <a:off x="36342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973" name="Shape 973"/>
          <p:cNvSpPr/>
          <p:nvPr/>
        </p:nvSpPr>
        <p:spPr>
          <a:xfrm>
            <a:off x="93085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974" name="Shape 974"/>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975" name="Shape 975"/>
          <p:cNvCxnSpPr>
            <a:stCxn id="968" idx="3"/>
            <a:endCxn id="969"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76" name="Shape 976"/>
          <p:cNvCxnSpPr>
            <a:stCxn id="969" idx="3"/>
            <a:endCxn id="970"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77" name="Shape 977"/>
          <p:cNvCxnSpPr>
            <a:stCxn id="970" idx="2"/>
            <a:endCxn id="971"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978" name="Shape 978"/>
          <p:cNvCxnSpPr>
            <a:stCxn id="971" idx="1"/>
            <a:endCxn id="972"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79" name="Shape 979"/>
          <p:cNvCxnSpPr>
            <a:stCxn id="972" idx="1"/>
            <a:endCxn id="973"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980" name="Shape 980"/>
          <p:cNvCxnSpPr>
            <a:stCxn id="973"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981" name="Shape 981"/>
          <p:cNvCxnSpPr>
            <a:endCxn id="974"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982" name="Shape 982"/>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DOMAIN EXPERTS REVIEWS</a:t>
            </a:r>
          </a:p>
        </p:txBody>
      </p:sp>
      <p:pic>
        <p:nvPicPr>
          <p:cNvPr id="983" name="Shape 983"/>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984" name="Shape 984"/>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985" name="Shape 985"/>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986" name="Shape 986"/>
          <p:cNvPicPr preferRelativeResize="0"/>
          <p:nvPr/>
        </p:nvPicPr>
        <p:blipFill>
          <a:blip r:embed="rId3">
            <a:alphaModFix/>
          </a:blip>
          <a:stretch>
            <a:fillRect/>
          </a:stretch>
        </p:blipFill>
        <p:spPr>
          <a:xfrm>
            <a:off x="7970466" y="4422501"/>
            <a:ext cx="563500" cy="587225"/>
          </a:xfrm>
          <a:prstGeom prst="rect">
            <a:avLst/>
          </a:prstGeom>
          <a:noFill/>
          <a:ln>
            <a:noFill/>
          </a:ln>
        </p:spPr>
      </p:pic>
      <p:pic>
        <p:nvPicPr>
          <p:cNvPr id="987" name="Shape 987"/>
          <p:cNvPicPr preferRelativeResize="0"/>
          <p:nvPr/>
        </p:nvPicPr>
        <p:blipFill>
          <a:blip r:embed="rId3">
            <a:alphaModFix/>
          </a:blip>
          <a:stretch>
            <a:fillRect/>
          </a:stretch>
        </p:blipFill>
        <p:spPr>
          <a:xfrm>
            <a:off x="5267591" y="4467026"/>
            <a:ext cx="563500" cy="587225"/>
          </a:xfrm>
          <a:prstGeom prst="rect">
            <a:avLst/>
          </a:prstGeom>
          <a:noFill/>
          <a:ln>
            <a:noFill/>
          </a:ln>
        </p:spPr>
      </p:pic>
      <p:pic>
        <p:nvPicPr>
          <p:cNvPr id="988" name="Shape 988"/>
          <p:cNvPicPr preferRelativeResize="0"/>
          <p:nvPr/>
        </p:nvPicPr>
        <p:blipFill>
          <a:blip r:embed="rId3">
            <a:alphaModFix/>
          </a:blip>
          <a:stretch>
            <a:fillRect/>
          </a:stretch>
        </p:blipFill>
        <p:spPr>
          <a:xfrm>
            <a:off x="2564725" y="4467025"/>
            <a:ext cx="563500" cy="587225"/>
          </a:xfrm>
          <a:prstGeom prst="rect">
            <a:avLst/>
          </a:prstGeom>
          <a:noFill/>
          <a:ln>
            <a:noFill/>
          </a:ln>
        </p:spPr>
      </p:pic>
      <p:sp>
        <p:nvSpPr>
          <p:cNvPr id="989" name="Shape 989"/>
          <p:cNvSpPr/>
          <p:nvPr/>
        </p:nvSpPr>
        <p:spPr>
          <a:xfrm>
            <a:off x="-137150" y="-80000"/>
            <a:ext cx="9521100" cy="6938100"/>
          </a:xfrm>
          <a:prstGeom prst="rect">
            <a:avLst/>
          </a:prstGeom>
          <a:solidFill>
            <a:srgbClr val="FFFCF1">
              <a:alpha val="76540"/>
            </a:srgbClr>
          </a:solidFill>
          <a:ln>
            <a:noFill/>
          </a:ln>
        </p:spPr>
        <p:txBody>
          <a:bodyPr anchorCtr="0" anchor="ctr" bIns="91425" lIns="91425" rIns="91425" tIns="91425">
            <a:noAutofit/>
          </a:bodyPr>
          <a:lstStyle/>
          <a:p>
            <a:pPr>
              <a:spcBef>
                <a:spcPts val="0"/>
              </a:spcBef>
              <a:buNone/>
            </a:pPr>
            <a:r>
              <a:t/>
            </a:r>
            <a:endParaRPr/>
          </a:p>
        </p:txBody>
      </p:sp>
      <p:sp>
        <p:nvSpPr>
          <p:cNvPr id="990" name="Shape 990"/>
          <p:cNvSpPr txBox="1"/>
          <p:nvPr/>
        </p:nvSpPr>
        <p:spPr>
          <a:xfrm>
            <a:off x="1011600" y="2000697"/>
            <a:ext cx="7120800" cy="1743600"/>
          </a:xfrm>
          <a:prstGeom prst="rect">
            <a:avLst/>
          </a:prstGeom>
          <a:noFill/>
          <a:ln>
            <a:noFill/>
          </a:ln>
        </p:spPr>
        <p:txBody>
          <a:bodyPr anchorCtr="0" anchor="t" bIns="91425" lIns="91425" rIns="91425" tIns="91425">
            <a:noAutofit/>
          </a:bodyPr>
          <a:lstStyle/>
          <a:p>
            <a:pPr lvl="0" rtl="0" algn="ctr">
              <a:spcBef>
                <a:spcPts val="0"/>
              </a:spcBef>
              <a:buNone/>
            </a:pPr>
            <a:r>
              <a:rPr b="1" lang="en-US" sz="3600">
                <a:solidFill>
                  <a:schemeClr val="dk2"/>
                </a:solidFill>
                <a:latin typeface="Quicksand"/>
                <a:ea typeface="Quicksand"/>
                <a:cs typeface="Quicksand"/>
                <a:sym typeface="Quicksand"/>
              </a:rPr>
              <a:t>UX</a:t>
            </a:r>
          </a:p>
          <a:p>
            <a:pPr lvl="0" rtl="0" algn="ctr">
              <a:spcBef>
                <a:spcPts val="0"/>
              </a:spcBef>
              <a:buNone/>
            </a:pPr>
            <a:r>
              <a:t/>
            </a:r>
            <a:endParaRPr b="1" sz="3600">
              <a:solidFill>
                <a:schemeClr val="dk2"/>
              </a:solidFill>
              <a:latin typeface="Quicksand"/>
              <a:ea typeface="Quicksand"/>
              <a:cs typeface="Quicksand"/>
              <a:sym typeface="Quicksand"/>
            </a:endParaRPr>
          </a:p>
        </p:txBody>
      </p:sp>
      <p:pic>
        <p:nvPicPr>
          <p:cNvPr id="991" name="Shape 991"/>
          <p:cNvPicPr preferRelativeResize="0"/>
          <p:nvPr/>
        </p:nvPicPr>
        <p:blipFill>
          <a:blip r:embed="rId4">
            <a:alphaModFix/>
          </a:blip>
          <a:stretch>
            <a:fillRect/>
          </a:stretch>
        </p:blipFill>
        <p:spPr>
          <a:xfrm>
            <a:off x="1691950" y="2670725"/>
            <a:ext cx="5862900" cy="3993049"/>
          </a:xfrm>
          <a:prstGeom prst="rect">
            <a:avLst/>
          </a:prstGeom>
          <a:noFill/>
          <a:ln>
            <a:noFill/>
          </a:ln>
        </p:spPr>
      </p:pic>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6" name="Shape 996"/>
        <p:cNvGrpSpPr/>
        <p:nvPr/>
      </p:nvGrpSpPr>
      <p:grpSpPr>
        <a:xfrm>
          <a:off x="0" y="0"/>
          <a:ext cx="0" cy="0"/>
          <a:chOff x="0" y="0"/>
          <a:chExt cx="0" cy="0"/>
        </a:xfrm>
      </p:grpSpPr>
      <p:sp>
        <p:nvSpPr>
          <p:cNvPr id="997" name="Shape 997"/>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998" name="Shape 998"/>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Feature Proposal</a:t>
            </a:r>
          </a:p>
        </p:txBody>
      </p:sp>
      <p:sp>
        <p:nvSpPr>
          <p:cNvPr id="999" name="Shape 999"/>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1000" name="Shape 1000"/>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1001" name="Shape 1001"/>
          <p:cNvSpPr/>
          <p:nvPr/>
        </p:nvSpPr>
        <p:spPr>
          <a:xfrm>
            <a:off x="36342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1002" name="Shape 1002"/>
          <p:cNvSpPr/>
          <p:nvPr/>
        </p:nvSpPr>
        <p:spPr>
          <a:xfrm>
            <a:off x="93085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1003" name="Shape 1003"/>
          <p:cNvSpPr/>
          <p:nvPr/>
        </p:nvSpPr>
        <p:spPr>
          <a:xfrm>
            <a:off x="3634200" y="5482675"/>
            <a:ext cx="1875599" cy="1198199"/>
          </a:xfrm>
          <a:prstGeom prst="rect">
            <a:avLst/>
          </a:prstGeom>
          <a:solidFill>
            <a:srgbClr val="B7B7B7"/>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1004" name="Shape 1004"/>
          <p:cNvCxnSpPr>
            <a:stCxn id="997" idx="3"/>
            <a:endCxn id="998"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005" name="Shape 1005"/>
          <p:cNvCxnSpPr>
            <a:stCxn id="998" idx="3"/>
            <a:endCxn id="999"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006" name="Shape 1006"/>
          <p:cNvCxnSpPr>
            <a:stCxn id="999" idx="2"/>
            <a:endCxn id="1000"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1007" name="Shape 1007"/>
          <p:cNvCxnSpPr>
            <a:stCxn id="1000" idx="1"/>
            <a:endCxn id="1001"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008" name="Shape 1008"/>
          <p:cNvCxnSpPr>
            <a:stCxn id="1001" idx="1"/>
            <a:endCxn id="1002"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009" name="Shape 1009"/>
          <p:cNvCxnSpPr>
            <a:stCxn id="1002"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1010" name="Shape 1010"/>
          <p:cNvCxnSpPr>
            <a:endCxn id="1003"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1011" name="Shape 1011"/>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DOMAIN EXPERTS REVIEWS</a:t>
            </a:r>
          </a:p>
        </p:txBody>
      </p:sp>
      <p:pic>
        <p:nvPicPr>
          <p:cNvPr id="1012" name="Shape 1012"/>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1013" name="Shape 1013"/>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1014" name="Shape 1014"/>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1015" name="Shape 1015"/>
          <p:cNvPicPr preferRelativeResize="0"/>
          <p:nvPr/>
        </p:nvPicPr>
        <p:blipFill>
          <a:blip r:embed="rId3">
            <a:alphaModFix/>
          </a:blip>
          <a:stretch>
            <a:fillRect/>
          </a:stretch>
        </p:blipFill>
        <p:spPr>
          <a:xfrm>
            <a:off x="7970466" y="4422501"/>
            <a:ext cx="563500" cy="587225"/>
          </a:xfrm>
          <a:prstGeom prst="rect">
            <a:avLst/>
          </a:prstGeom>
          <a:noFill/>
          <a:ln>
            <a:noFill/>
          </a:ln>
        </p:spPr>
      </p:pic>
      <p:pic>
        <p:nvPicPr>
          <p:cNvPr id="1016" name="Shape 1016"/>
          <p:cNvPicPr preferRelativeResize="0"/>
          <p:nvPr/>
        </p:nvPicPr>
        <p:blipFill>
          <a:blip r:embed="rId3">
            <a:alphaModFix/>
          </a:blip>
          <a:stretch>
            <a:fillRect/>
          </a:stretch>
        </p:blipFill>
        <p:spPr>
          <a:xfrm>
            <a:off x="5267591" y="4467026"/>
            <a:ext cx="563500" cy="587225"/>
          </a:xfrm>
          <a:prstGeom prst="rect">
            <a:avLst/>
          </a:prstGeom>
          <a:noFill/>
          <a:ln>
            <a:noFill/>
          </a:ln>
        </p:spPr>
      </p:pic>
      <p:pic>
        <p:nvPicPr>
          <p:cNvPr id="1017" name="Shape 1017"/>
          <p:cNvPicPr preferRelativeResize="0"/>
          <p:nvPr/>
        </p:nvPicPr>
        <p:blipFill>
          <a:blip r:embed="rId3">
            <a:alphaModFix/>
          </a:blip>
          <a:stretch>
            <a:fillRect/>
          </a:stretch>
        </p:blipFill>
        <p:spPr>
          <a:xfrm>
            <a:off x="2564725" y="4467025"/>
            <a:ext cx="563500" cy="587225"/>
          </a:xfrm>
          <a:prstGeom prst="rect">
            <a:avLst/>
          </a:prstGeom>
          <a:noFill/>
          <a:ln>
            <a:noFill/>
          </a:ln>
        </p:spPr>
      </p:pic>
      <p:sp>
        <p:nvSpPr>
          <p:cNvPr id="1018" name="Shape 1018"/>
          <p:cNvSpPr/>
          <p:nvPr/>
        </p:nvSpPr>
        <p:spPr>
          <a:xfrm>
            <a:off x="-137150" y="-80000"/>
            <a:ext cx="9521100" cy="6938100"/>
          </a:xfrm>
          <a:prstGeom prst="rect">
            <a:avLst/>
          </a:prstGeom>
          <a:solidFill>
            <a:srgbClr val="FFFCF1">
              <a:alpha val="76540"/>
            </a:srgbClr>
          </a:solidFill>
          <a:ln>
            <a:noFill/>
          </a:ln>
        </p:spPr>
        <p:txBody>
          <a:bodyPr anchorCtr="0" anchor="ctr" bIns="91425" lIns="91425" rIns="91425" tIns="91425">
            <a:noAutofit/>
          </a:bodyPr>
          <a:lstStyle/>
          <a:p>
            <a:pPr>
              <a:spcBef>
                <a:spcPts val="0"/>
              </a:spcBef>
              <a:buNone/>
            </a:pPr>
            <a:r>
              <a:t/>
            </a:r>
            <a:endParaRPr/>
          </a:p>
        </p:txBody>
      </p:sp>
      <p:sp>
        <p:nvSpPr>
          <p:cNvPr id="1019" name="Shape 1019"/>
          <p:cNvSpPr txBox="1"/>
          <p:nvPr/>
        </p:nvSpPr>
        <p:spPr>
          <a:xfrm>
            <a:off x="1011600" y="2658972"/>
            <a:ext cx="7120800" cy="1743600"/>
          </a:xfrm>
          <a:prstGeom prst="rect">
            <a:avLst/>
          </a:prstGeom>
          <a:noFill/>
          <a:ln>
            <a:noFill/>
          </a:ln>
        </p:spPr>
        <p:txBody>
          <a:bodyPr anchorCtr="0" anchor="t" bIns="91425" lIns="91425" rIns="91425" tIns="91425">
            <a:noAutofit/>
          </a:bodyPr>
          <a:lstStyle/>
          <a:p>
            <a:pPr rtl="0" algn="ctr">
              <a:spcBef>
                <a:spcPts val="0"/>
              </a:spcBef>
              <a:buNone/>
            </a:pPr>
            <a:r>
              <a:rPr b="1" lang="en-US" sz="3600">
                <a:solidFill>
                  <a:schemeClr val="dk2"/>
                </a:solidFill>
                <a:latin typeface="Quicksand"/>
                <a:ea typeface="Quicksand"/>
                <a:cs typeface="Quicksand"/>
                <a:sym typeface="Quicksand"/>
              </a:rPr>
              <a:t>UX</a:t>
            </a:r>
          </a:p>
          <a:p>
            <a:pPr rtl="0" algn="ctr">
              <a:spcBef>
                <a:spcPts val="0"/>
              </a:spcBef>
              <a:buNone/>
            </a:pPr>
            <a:r>
              <a:rPr b="1" lang="en-US" sz="3600">
                <a:solidFill>
                  <a:schemeClr val="dk2"/>
                </a:solidFill>
                <a:latin typeface="Quicksand"/>
                <a:ea typeface="Quicksand"/>
                <a:cs typeface="Quicksand"/>
                <a:sym typeface="Quicksand"/>
              </a:rPr>
              <a:t>Analytics</a:t>
            </a:r>
          </a:p>
          <a:p>
            <a:pPr rtl="0" algn="ctr">
              <a:spcBef>
                <a:spcPts val="0"/>
              </a:spcBef>
              <a:buNone/>
            </a:pPr>
            <a:r>
              <a:rPr b="1" lang="en-US" sz="3600">
                <a:solidFill>
                  <a:schemeClr val="dk2"/>
                </a:solidFill>
                <a:latin typeface="Quicksand"/>
                <a:ea typeface="Quicksand"/>
                <a:cs typeface="Quicksand"/>
                <a:sym typeface="Quicksand"/>
              </a:rPr>
              <a:t>Teaching &amp; Learning</a:t>
            </a:r>
          </a:p>
          <a:p>
            <a:pPr lvl="0" rtl="0" algn="ctr">
              <a:spcBef>
                <a:spcPts val="0"/>
              </a:spcBef>
              <a:buNone/>
            </a:pPr>
            <a:r>
              <a:rPr b="1" lang="en-US" sz="3600">
                <a:solidFill>
                  <a:schemeClr val="dk2"/>
                </a:solidFill>
                <a:latin typeface="Quicksand"/>
                <a:ea typeface="Quicksand"/>
                <a:cs typeface="Quicksand"/>
                <a:sym typeface="Quicksand"/>
              </a:rPr>
              <a:t>Accessibility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nvSpPr>
        <p:spPr>
          <a:xfrm>
            <a:off x="5692498" y="6531966"/>
            <a:ext cx="3451500" cy="2616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050" u="none" cap="none" strike="noStrike">
                <a:solidFill>
                  <a:srgbClr val="E4E4E4"/>
                </a:solidFill>
                <a:latin typeface="Quicksand"/>
                <a:ea typeface="Quicksand"/>
                <a:cs typeface="Quicksand"/>
                <a:sym typeface="Quicksand"/>
              </a:rPr>
              <a:t>XKCD Comic by Randall Munroe, CC-BY-NC</a:t>
            </a:r>
          </a:p>
        </p:txBody>
      </p:sp>
      <p:pic>
        <p:nvPicPr>
          <p:cNvPr id="130" name="Shape 130"/>
          <p:cNvPicPr preferRelativeResize="0"/>
          <p:nvPr/>
        </p:nvPicPr>
        <p:blipFill>
          <a:blip r:embed="rId3">
            <a:alphaModFix/>
          </a:blip>
          <a:stretch>
            <a:fillRect/>
          </a:stretch>
        </p:blipFill>
        <p:spPr>
          <a:xfrm>
            <a:off x="804862" y="1376362"/>
            <a:ext cx="7534275" cy="4105275"/>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4" name="Shape 1024"/>
        <p:cNvGrpSpPr/>
        <p:nvPr/>
      </p:nvGrpSpPr>
      <p:grpSpPr>
        <a:xfrm>
          <a:off x="0" y="0"/>
          <a:ext cx="0" cy="0"/>
          <a:chOff x="0" y="0"/>
          <a:chExt cx="0" cy="0"/>
        </a:xfrm>
      </p:grpSpPr>
      <p:sp>
        <p:nvSpPr>
          <p:cNvPr id="1025" name="Shape 1025"/>
          <p:cNvSpPr/>
          <p:nvPr/>
        </p:nvSpPr>
        <p:spPr>
          <a:xfrm>
            <a:off x="9308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Mailing-list Discussion</a:t>
            </a:r>
          </a:p>
        </p:txBody>
      </p:sp>
      <p:sp>
        <p:nvSpPr>
          <p:cNvPr id="1026" name="Shape 1026"/>
          <p:cNvSpPr/>
          <p:nvPr/>
        </p:nvSpPr>
        <p:spPr>
          <a:xfrm>
            <a:off x="363420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Clr>
                <a:schemeClr val="dk1"/>
              </a:buClr>
              <a:buSzPct val="61111"/>
              <a:buFont typeface="Arial"/>
              <a:buNone/>
            </a:pPr>
            <a:r>
              <a:rPr b="1" lang="en-US" sz="1800">
                <a:solidFill>
                  <a:srgbClr val="FFFFFF"/>
                </a:solidFill>
              </a:rPr>
              <a:t>Feature Proposal</a:t>
            </a:r>
          </a:p>
        </p:txBody>
      </p:sp>
      <p:sp>
        <p:nvSpPr>
          <p:cNvPr id="1027" name="Shape 1027"/>
          <p:cNvSpPr/>
          <p:nvPr/>
        </p:nvSpPr>
        <p:spPr>
          <a:xfrm>
            <a:off x="6337550" y="139632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Product Review</a:t>
            </a:r>
          </a:p>
        </p:txBody>
      </p:sp>
      <p:sp>
        <p:nvSpPr>
          <p:cNvPr id="1028" name="Shape 1028"/>
          <p:cNvSpPr/>
          <p:nvPr/>
        </p:nvSpPr>
        <p:spPr>
          <a:xfrm>
            <a:off x="63375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Community Manager Review</a:t>
            </a:r>
          </a:p>
        </p:txBody>
      </p:sp>
      <p:sp>
        <p:nvSpPr>
          <p:cNvPr id="1029" name="Shape 1029"/>
          <p:cNvSpPr/>
          <p:nvPr/>
        </p:nvSpPr>
        <p:spPr>
          <a:xfrm>
            <a:off x="363420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Waiting for Prioritization</a:t>
            </a:r>
          </a:p>
        </p:txBody>
      </p:sp>
      <p:sp>
        <p:nvSpPr>
          <p:cNvPr id="1030" name="Shape 1030"/>
          <p:cNvSpPr/>
          <p:nvPr/>
        </p:nvSpPr>
        <p:spPr>
          <a:xfrm>
            <a:off x="930850" y="3439500"/>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Domain Experts Reviews</a:t>
            </a:r>
          </a:p>
        </p:txBody>
      </p:sp>
      <p:sp>
        <p:nvSpPr>
          <p:cNvPr id="1031" name="Shape 1031"/>
          <p:cNvSpPr/>
          <p:nvPr/>
        </p:nvSpPr>
        <p:spPr>
          <a:xfrm>
            <a:off x="3634200" y="5482675"/>
            <a:ext cx="1875599" cy="1198199"/>
          </a:xfrm>
          <a:prstGeom prst="rect">
            <a:avLst/>
          </a:prstGeom>
          <a:solidFill>
            <a:schemeClr val="accent3"/>
          </a:solidFill>
          <a:ln>
            <a:noFill/>
          </a:ln>
        </p:spPr>
        <p:txBody>
          <a:bodyPr anchorCtr="0" anchor="ctr" bIns="91425" lIns="91425" rIns="91425" tIns="91425">
            <a:noAutofit/>
          </a:bodyPr>
          <a:lstStyle/>
          <a:p>
            <a:pPr lvl="0" rtl="0" algn="ctr">
              <a:spcBef>
                <a:spcPts val="0"/>
              </a:spcBef>
              <a:buNone/>
            </a:pPr>
            <a:r>
              <a:rPr b="1" lang="en-US" sz="1800">
                <a:solidFill>
                  <a:srgbClr val="FFFFFF"/>
                </a:solidFill>
              </a:rPr>
              <a:t>Merge &amp; verification</a:t>
            </a:r>
          </a:p>
        </p:txBody>
      </p:sp>
      <p:cxnSp>
        <p:nvCxnSpPr>
          <p:cNvPr id="1032" name="Shape 1032"/>
          <p:cNvCxnSpPr>
            <a:stCxn id="1025" idx="3"/>
            <a:endCxn id="1026" idx="1"/>
          </p:cNvCxnSpPr>
          <p:nvPr/>
        </p:nvCxnSpPr>
        <p:spPr>
          <a:xfrm>
            <a:off x="280644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033" name="Shape 1033"/>
          <p:cNvCxnSpPr>
            <a:stCxn id="1026" idx="3"/>
            <a:endCxn id="1027" idx="1"/>
          </p:cNvCxnSpPr>
          <p:nvPr/>
        </p:nvCxnSpPr>
        <p:spPr>
          <a:xfrm>
            <a:off x="5509799" y="1995424"/>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034" name="Shape 1034"/>
          <p:cNvCxnSpPr>
            <a:stCxn id="1027" idx="2"/>
            <a:endCxn id="1028" idx="0"/>
          </p:cNvCxnSpPr>
          <p:nvPr/>
        </p:nvCxnSpPr>
        <p:spPr>
          <a:xfrm>
            <a:off x="7275349" y="2594524"/>
            <a:ext cx="0" cy="845100"/>
          </a:xfrm>
          <a:prstGeom prst="straightConnector1">
            <a:avLst/>
          </a:prstGeom>
          <a:noFill/>
          <a:ln cap="flat" cmpd="sng" w="28575">
            <a:solidFill>
              <a:srgbClr val="000000"/>
            </a:solidFill>
            <a:prstDash val="solid"/>
            <a:round/>
            <a:headEnd len="lg" w="lg" type="none"/>
            <a:tailEnd len="lg" w="lg" type="triangle"/>
          </a:ln>
        </p:spPr>
      </p:cxnSp>
      <p:cxnSp>
        <p:nvCxnSpPr>
          <p:cNvPr id="1035" name="Shape 1035"/>
          <p:cNvCxnSpPr>
            <a:stCxn id="1028" idx="1"/>
            <a:endCxn id="1029" idx="3"/>
          </p:cNvCxnSpPr>
          <p:nvPr/>
        </p:nvCxnSpPr>
        <p:spPr>
          <a:xfrm rot="10800000">
            <a:off x="55098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036" name="Shape 1036"/>
          <p:cNvCxnSpPr>
            <a:stCxn id="1029" idx="1"/>
            <a:endCxn id="1030" idx="3"/>
          </p:cNvCxnSpPr>
          <p:nvPr/>
        </p:nvCxnSpPr>
        <p:spPr>
          <a:xfrm rot="10800000">
            <a:off x="2806500" y="4038599"/>
            <a:ext cx="827700" cy="0"/>
          </a:xfrm>
          <a:prstGeom prst="straightConnector1">
            <a:avLst/>
          </a:prstGeom>
          <a:noFill/>
          <a:ln cap="flat" cmpd="sng" w="28575">
            <a:solidFill>
              <a:srgbClr val="000000"/>
            </a:solidFill>
            <a:prstDash val="solid"/>
            <a:round/>
            <a:headEnd len="lg" w="lg" type="none"/>
            <a:tailEnd len="lg" w="lg" type="triangle"/>
          </a:ln>
        </p:spPr>
      </p:cxnSp>
      <p:cxnSp>
        <p:nvCxnSpPr>
          <p:cNvPr id="1037" name="Shape 1037"/>
          <p:cNvCxnSpPr>
            <a:stCxn id="1030" idx="2"/>
          </p:cNvCxnSpPr>
          <p:nvPr/>
        </p:nvCxnSpPr>
        <p:spPr>
          <a:xfrm>
            <a:off x="1868649" y="4637699"/>
            <a:ext cx="6000" cy="1458600"/>
          </a:xfrm>
          <a:prstGeom prst="straightConnector1">
            <a:avLst/>
          </a:prstGeom>
          <a:noFill/>
          <a:ln cap="flat" cmpd="sng" w="28575">
            <a:solidFill>
              <a:srgbClr val="000000"/>
            </a:solidFill>
            <a:prstDash val="solid"/>
            <a:round/>
            <a:headEnd len="lg" w="lg" type="none"/>
            <a:tailEnd len="lg" w="lg" type="none"/>
          </a:ln>
        </p:spPr>
      </p:cxnSp>
      <p:cxnSp>
        <p:nvCxnSpPr>
          <p:cNvPr id="1038" name="Shape 1038"/>
          <p:cNvCxnSpPr>
            <a:endCxn id="1031" idx="1"/>
          </p:cNvCxnSpPr>
          <p:nvPr/>
        </p:nvCxnSpPr>
        <p:spPr>
          <a:xfrm>
            <a:off x="1874700" y="6075774"/>
            <a:ext cx="1759500" cy="6000"/>
          </a:xfrm>
          <a:prstGeom prst="straightConnector1">
            <a:avLst/>
          </a:prstGeom>
          <a:noFill/>
          <a:ln cap="flat" cmpd="sng" w="28575">
            <a:solidFill>
              <a:srgbClr val="000000"/>
            </a:solidFill>
            <a:prstDash val="solid"/>
            <a:round/>
            <a:headEnd len="lg" w="lg" type="none"/>
            <a:tailEnd len="lg" w="lg" type="triangle"/>
          </a:ln>
        </p:spPr>
      </p:cxnSp>
      <p:sp>
        <p:nvSpPr>
          <p:cNvPr id="1039" name="Shape 1039"/>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MERGE &amp; VERIFICATION</a:t>
            </a:r>
          </a:p>
        </p:txBody>
      </p:sp>
      <p:pic>
        <p:nvPicPr>
          <p:cNvPr id="1040" name="Shape 1040"/>
          <p:cNvPicPr preferRelativeResize="0"/>
          <p:nvPr/>
        </p:nvPicPr>
        <p:blipFill>
          <a:blip r:embed="rId3">
            <a:alphaModFix/>
          </a:blip>
          <a:stretch>
            <a:fillRect/>
          </a:stretch>
        </p:blipFill>
        <p:spPr>
          <a:xfrm>
            <a:off x="2564700" y="2364425"/>
            <a:ext cx="563500" cy="587225"/>
          </a:xfrm>
          <a:prstGeom prst="rect">
            <a:avLst/>
          </a:prstGeom>
          <a:noFill/>
          <a:ln>
            <a:noFill/>
          </a:ln>
        </p:spPr>
      </p:pic>
      <p:pic>
        <p:nvPicPr>
          <p:cNvPr id="1041" name="Shape 1041"/>
          <p:cNvPicPr preferRelativeResize="0"/>
          <p:nvPr/>
        </p:nvPicPr>
        <p:blipFill>
          <a:blip r:embed="rId3">
            <a:alphaModFix/>
          </a:blip>
          <a:stretch>
            <a:fillRect/>
          </a:stretch>
        </p:blipFill>
        <p:spPr>
          <a:xfrm>
            <a:off x="7970466" y="2364425"/>
            <a:ext cx="563500" cy="587225"/>
          </a:xfrm>
          <a:prstGeom prst="rect">
            <a:avLst/>
          </a:prstGeom>
          <a:noFill/>
          <a:ln>
            <a:noFill/>
          </a:ln>
        </p:spPr>
      </p:pic>
      <p:pic>
        <p:nvPicPr>
          <p:cNvPr id="1042" name="Shape 1042"/>
          <p:cNvPicPr preferRelativeResize="0"/>
          <p:nvPr/>
        </p:nvPicPr>
        <p:blipFill>
          <a:blip r:embed="rId3">
            <a:alphaModFix/>
          </a:blip>
          <a:stretch>
            <a:fillRect/>
          </a:stretch>
        </p:blipFill>
        <p:spPr>
          <a:xfrm>
            <a:off x="5267587" y="2423850"/>
            <a:ext cx="563500" cy="587225"/>
          </a:xfrm>
          <a:prstGeom prst="rect">
            <a:avLst/>
          </a:prstGeom>
          <a:noFill/>
          <a:ln>
            <a:noFill/>
          </a:ln>
        </p:spPr>
      </p:pic>
      <p:pic>
        <p:nvPicPr>
          <p:cNvPr id="1043" name="Shape 1043"/>
          <p:cNvPicPr preferRelativeResize="0"/>
          <p:nvPr/>
        </p:nvPicPr>
        <p:blipFill>
          <a:blip r:embed="rId3">
            <a:alphaModFix/>
          </a:blip>
          <a:stretch>
            <a:fillRect/>
          </a:stretch>
        </p:blipFill>
        <p:spPr>
          <a:xfrm>
            <a:off x="7970466" y="4422501"/>
            <a:ext cx="563500" cy="587225"/>
          </a:xfrm>
          <a:prstGeom prst="rect">
            <a:avLst/>
          </a:prstGeom>
          <a:noFill/>
          <a:ln>
            <a:noFill/>
          </a:ln>
        </p:spPr>
      </p:pic>
      <p:pic>
        <p:nvPicPr>
          <p:cNvPr id="1044" name="Shape 1044"/>
          <p:cNvPicPr preferRelativeResize="0"/>
          <p:nvPr/>
        </p:nvPicPr>
        <p:blipFill>
          <a:blip r:embed="rId3">
            <a:alphaModFix/>
          </a:blip>
          <a:stretch>
            <a:fillRect/>
          </a:stretch>
        </p:blipFill>
        <p:spPr>
          <a:xfrm>
            <a:off x="5267591" y="4467026"/>
            <a:ext cx="563500" cy="587225"/>
          </a:xfrm>
          <a:prstGeom prst="rect">
            <a:avLst/>
          </a:prstGeom>
          <a:noFill/>
          <a:ln>
            <a:noFill/>
          </a:ln>
        </p:spPr>
      </p:pic>
      <p:pic>
        <p:nvPicPr>
          <p:cNvPr id="1045" name="Shape 1045"/>
          <p:cNvPicPr preferRelativeResize="0"/>
          <p:nvPr/>
        </p:nvPicPr>
        <p:blipFill>
          <a:blip r:embed="rId3">
            <a:alphaModFix/>
          </a:blip>
          <a:stretch>
            <a:fillRect/>
          </a:stretch>
        </p:blipFill>
        <p:spPr>
          <a:xfrm>
            <a:off x="2564725" y="4467025"/>
            <a:ext cx="563500" cy="587225"/>
          </a:xfrm>
          <a:prstGeom prst="rect">
            <a:avLst/>
          </a:prstGeom>
          <a:noFill/>
          <a:ln>
            <a:noFill/>
          </a:ln>
        </p:spPr>
      </p:pic>
      <p:pic>
        <p:nvPicPr>
          <p:cNvPr id="1046" name="Shape 1046"/>
          <p:cNvPicPr preferRelativeResize="0"/>
          <p:nvPr/>
        </p:nvPicPr>
        <p:blipFill>
          <a:blip r:embed="rId3">
            <a:alphaModFix/>
          </a:blip>
          <a:stretch>
            <a:fillRect/>
          </a:stretch>
        </p:blipFill>
        <p:spPr>
          <a:xfrm>
            <a:off x="5773987" y="6081775"/>
            <a:ext cx="563500" cy="587225"/>
          </a:xfrm>
          <a:prstGeom prst="rect">
            <a:avLst/>
          </a:prstGeom>
          <a:noFill/>
          <a:ln>
            <a:noFill/>
          </a:ln>
        </p:spPr>
      </p:pic>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1" name="Shape 1051"/>
        <p:cNvGrpSpPr/>
        <p:nvPr/>
      </p:nvGrpSpPr>
      <p:grpSpPr>
        <a:xfrm>
          <a:off x="0" y="0"/>
          <a:ext cx="0" cy="0"/>
          <a:chOff x="0" y="0"/>
          <a:chExt cx="0" cy="0"/>
        </a:xfrm>
      </p:grpSpPr>
      <p:sp>
        <p:nvSpPr>
          <p:cNvPr id="1052" name="Shape 1052"/>
          <p:cNvSpPr txBox="1"/>
          <p:nvPr>
            <p:ph type="title"/>
          </p:nvPr>
        </p:nvSpPr>
        <p:spPr>
          <a:xfrm>
            <a:off x="457200" y="46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Quicksand"/>
              <a:buNone/>
            </a:pPr>
            <a:r>
              <a:rPr lang="en-US">
                <a:solidFill>
                  <a:schemeClr val="dk2"/>
                </a:solidFill>
              </a:rPr>
              <a:t>THANKS!</a:t>
            </a:r>
          </a:p>
        </p:txBody>
      </p:sp>
      <p:sp>
        <p:nvSpPr>
          <p:cNvPr id="1053" name="Shape 1053"/>
          <p:cNvSpPr txBox="1"/>
          <p:nvPr/>
        </p:nvSpPr>
        <p:spPr>
          <a:xfrm>
            <a:off x="781025" y="2259450"/>
            <a:ext cx="7808399" cy="1662599"/>
          </a:xfrm>
          <a:prstGeom prst="rect">
            <a:avLst/>
          </a:prstGeom>
          <a:noFill/>
          <a:ln>
            <a:noFill/>
          </a:ln>
        </p:spPr>
        <p:txBody>
          <a:bodyPr anchorCtr="0" anchor="t" bIns="91425" lIns="91425" rIns="91425" tIns="91425">
            <a:noAutofit/>
          </a:bodyPr>
          <a:lstStyle/>
          <a:p>
            <a:pPr rtl="0" algn="ctr">
              <a:lnSpc>
                <a:spcPct val="150000"/>
              </a:lnSpc>
              <a:spcBef>
                <a:spcPts val="0"/>
              </a:spcBef>
              <a:buNone/>
            </a:pPr>
            <a:r>
              <a:rPr lang="en-US" sz="3600"/>
              <a:t>See you in the pull requests! : )</a:t>
            </a:r>
          </a:p>
          <a:p>
            <a:pPr lvl="0" rtl="0" algn="ctr">
              <a:lnSpc>
                <a:spcPct val="150000"/>
              </a:lnSpc>
              <a:spcBef>
                <a:spcPts val="0"/>
              </a:spcBef>
              <a:buNone/>
            </a:pPr>
            <a:r>
              <a:rPr lang="en-US" sz="3600"/>
              <a:t>(or at the hackathon)</a:t>
            </a:r>
          </a:p>
        </p:txBody>
      </p:sp>
      <p:sp>
        <p:nvSpPr>
          <p:cNvPr id="1054" name="Shape 1054"/>
          <p:cNvSpPr txBox="1"/>
          <p:nvPr/>
        </p:nvSpPr>
        <p:spPr>
          <a:xfrm>
            <a:off x="807025" y="5321400"/>
            <a:ext cx="3209400" cy="1499399"/>
          </a:xfrm>
          <a:prstGeom prst="rect">
            <a:avLst/>
          </a:prstGeom>
          <a:noFill/>
          <a:ln>
            <a:noFill/>
          </a:ln>
        </p:spPr>
        <p:txBody>
          <a:bodyPr anchorCtr="0" anchor="t" bIns="91425" lIns="91425" rIns="91425" tIns="91425">
            <a:noAutofit/>
          </a:bodyPr>
          <a:lstStyle/>
          <a:p>
            <a:pPr lvl="0" rtl="0" algn="ctr">
              <a:spcBef>
                <a:spcPts val="0"/>
              </a:spcBef>
              <a:buNone/>
            </a:pPr>
            <a:r>
              <a:rPr lang="en-US" sz="3000"/>
              <a:t>Sarina Canelake</a:t>
            </a:r>
          </a:p>
          <a:p>
            <a:pPr lvl="0" rtl="0" algn="ctr">
              <a:spcBef>
                <a:spcPts val="0"/>
              </a:spcBef>
              <a:buNone/>
            </a:pPr>
            <a:r>
              <a:rPr lang="en-US" sz="3000" u="sng">
                <a:solidFill>
                  <a:schemeClr val="hlink"/>
                </a:solidFill>
                <a:hlinkClick r:id="rId3"/>
              </a:rPr>
              <a:t>sarina@edx.org</a:t>
            </a:r>
            <a:r>
              <a:rPr lang="en-US" sz="3000"/>
              <a:t> </a:t>
            </a:r>
          </a:p>
        </p:txBody>
      </p:sp>
      <p:sp>
        <p:nvSpPr>
          <p:cNvPr id="1055" name="Shape 1055"/>
          <p:cNvSpPr txBox="1"/>
          <p:nvPr/>
        </p:nvSpPr>
        <p:spPr>
          <a:xfrm>
            <a:off x="4732625" y="5321400"/>
            <a:ext cx="4047299" cy="1143000"/>
          </a:xfrm>
          <a:prstGeom prst="rect">
            <a:avLst/>
          </a:prstGeom>
          <a:noFill/>
          <a:ln>
            <a:noFill/>
          </a:ln>
        </p:spPr>
        <p:txBody>
          <a:bodyPr anchorCtr="0" anchor="t" bIns="91425" lIns="91425" rIns="91425" tIns="91425">
            <a:noAutofit/>
          </a:bodyPr>
          <a:lstStyle/>
          <a:p>
            <a:pPr lvl="0" rtl="0" algn="ctr">
              <a:spcBef>
                <a:spcPts val="0"/>
              </a:spcBef>
              <a:buNone/>
            </a:pPr>
            <a:r>
              <a:rPr lang="en-US" sz="3000"/>
              <a:t>Xavier Antoviaque</a:t>
            </a:r>
          </a:p>
          <a:p>
            <a:pPr lvl="0" rtl="0" algn="ctr">
              <a:spcBef>
                <a:spcPts val="0"/>
              </a:spcBef>
              <a:buNone/>
            </a:pPr>
            <a:r>
              <a:rPr lang="en-US" sz="3000" u="sng">
                <a:solidFill>
                  <a:schemeClr val="hlink"/>
                </a:solidFill>
                <a:hlinkClick r:id="rId4"/>
              </a:rPr>
              <a:t>xavier@opencraft.com</a:t>
            </a:r>
            <a:r>
              <a:rPr lang="en-US" sz="3000"/>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nvSpPr>
        <p:spPr>
          <a:xfrm>
            <a:off x="5692498" y="6531966"/>
            <a:ext cx="3451500" cy="2616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050" u="none" cap="none" strike="noStrike">
                <a:solidFill>
                  <a:srgbClr val="E4E4E4"/>
                </a:solidFill>
                <a:latin typeface="Quicksand"/>
                <a:ea typeface="Quicksand"/>
                <a:cs typeface="Quicksand"/>
                <a:sym typeface="Quicksand"/>
              </a:rPr>
              <a:t>XKCD Comic by Randall Munroe, CC-BY-NC</a:t>
            </a:r>
          </a:p>
        </p:txBody>
      </p:sp>
      <p:pic>
        <p:nvPicPr>
          <p:cNvPr id="137" name="Shape 137"/>
          <p:cNvPicPr preferRelativeResize="0"/>
          <p:nvPr/>
        </p:nvPicPr>
        <p:blipFill>
          <a:blip r:embed="rId3">
            <a:alphaModFix/>
          </a:blip>
          <a:stretch>
            <a:fillRect/>
          </a:stretch>
        </p:blipFill>
        <p:spPr>
          <a:xfrm>
            <a:off x="1552575" y="1562100"/>
            <a:ext cx="6038850" cy="37338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nvSpPr>
        <p:spPr>
          <a:xfrm>
            <a:off x="5692498" y="6531966"/>
            <a:ext cx="3451500" cy="2616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050" u="none" cap="none" strike="noStrike">
                <a:solidFill>
                  <a:srgbClr val="E4E4E4"/>
                </a:solidFill>
                <a:latin typeface="Quicksand"/>
                <a:ea typeface="Quicksand"/>
                <a:cs typeface="Quicksand"/>
                <a:sym typeface="Quicksand"/>
              </a:rPr>
              <a:t>XKCD Comic by Randall Munroe, CC-BY-NC</a:t>
            </a:r>
          </a:p>
        </p:txBody>
      </p:sp>
      <p:pic>
        <p:nvPicPr>
          <p:cNvPr id="144" name="Shape 144"/>
          <p:cNvPicPr preferRelativeResize="0"/>
          <p:nvPr/>
        </p:nvPicPr>
        <p:blipFill>
          <a:blip r:embed="rId3">
            <a:alphaModFix/>
          </a:blip>
          <a:stretch>
            <a:fillRect/>
          </a:stretch>
        </p:blipFill>
        <p:spPr>
          <a:xfrm>
            <a:off x="2671762" y="1743075"/>
            <a:ext cx="3800475" cy="33718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ck">
  <a:themeElements>
    <a:clrScheme name="Custom 3">
      <a:dk1>
        <a:srgbClr val="000000"/>
      </a:dk1>
      <a:lt1>
        <a:srgbClr val="D7D7D7"/>
      </a:lt1>
      <a:dk2>
        <a:srgbClr val="DD7C4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