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6" r:id="rId5"/>
    <p:sldId id="258" r:id="rId6"/>
    <p:sldId id="259" r:id="rId7"/>
    <p:sldId id="260" r:id="rId8"/>
    <p:sldId id="261" r:id="rId9"/>
    <p:sldId id="262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 autoAdjust="0"/>
    <p:restoredTop sz="94604"/>
  </p:normalViewPr>
  <p:slideViewPr>
    <p:cSldViewPr snapToGrid="0" snapToObjects="1">
      <p:cViewPr varScale="1">
        <p:scale>
          <a:sx n="120" d="100"/>
          <a:sy n="120" d="100"/>
        </p:scale>
        <p:origin x="79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 David Minh-Tam" userId="5339f514-d176-4686-a733-3658e2bf4d55" providerId="ADAL" clId="{58CF4A62-36C7-394E-94E1-FB311564818E}"/>
    <pc:docChg chg="custSel modSld">
      <pc:chgData name="Truong David Minh-Tam" userId="5339f514-d176-4686-a733-3658e2bf4d55" providerId="ADAL" clId="{58CF4A62-36C7-394E-94E1-FB311564818E}" dt="2018-05-25T17:21:24.778" v="44" actId="1076"/>
      <pc:docMkLst>
        <pc:docMk/>
      </pc:docMkLst>
      <pc:sldChg chg="modSp">
        <pc:chgData name="Truong David Minh-Tam" userId="5339f514-d176-4686-a733-3658e2bf4d55" providerId="ADAL" clId="{58CF4A62-36C7-394E-94E1-FB311564818E}" dt="2018-05-25T17:21:24.778" v="44" actId="1076"/>
        <pc:sldMkLst>
          <pc:docMk/>
          <pc:sldMk cId="904031375" sldId="256"/>
        </pc:sldMkLst>
        <pc:spChg chg="mod">
          <ac:chgData name="Truong David Minh-Tam" userId="5339f514-d176-4686-a733-3658e2bf4d55" providerId="ADAL" clId="{58CF4A62-36C7-394E-94E1-FB311564818E}" dt="2018-05-25T17:18:55.585" v="10" actId="403"/>
          <ac:spMkLst>
            <pc:docMk/>
            <pc:sldMk cId="904031375" sldId="256"/>
            <ac:spMk id="3" creationId="{00000000-0000-0000-0000-000000000000}"/>
          </ac:spMkLst>
        </pc:spChg>
        <pc:spChg chg="mod">
          <ac:chgData name="Truong David Minh-Tam" userId="5339f514-d176-4686-a733-3658e2bf4d55" providerId="ADAL" clId="{58CF4A62-36C7-394E-94E1-FB311564818E}" dt="2018-05-25T17:21:19.212" v="43" actId="1076"/>
          <ac:spMkLst>
            <pc:docMk/>
            <pc:sldMk cId="904031375" sldId="256"/>
            <ac:spMk id="4" creationId="{00000000-0000-0000-0000-000000000000}"/>
          </ac:spMkLst>
        </pc:spChg>
        <pc:picChg chg="mod">
          <ac:chgData name="Truong David Minh-Tam" userId="5339f514-d176-4686-a733-3658e2bf4d55" providerId="ADAL" clId="{58CF4A62-36C7-394E-94E1-FB311564818E}" dt="2018-05-25T17:21:24.778" v="44" actId="1076"/>
          <ac:picMkLst>
            <pc:docMk/>
            <pc:sldMk cId="904031375" sldId="256"/>
            <ac:picMk id="7" creationId="{22A13010-D78C-5E4D-A728-E61AF240D4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2BED-840C-2649-8C87-962DC9C9B001}" type="datetimeFigureOut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CE57-4E80-5F43-8DBD-5FF2D0B1C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1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40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" y="499177"/>
            <a:ext cx="966214" cy="216316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1580963" y="422745"/>
            <a:ext cx="0" cy="36918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025862" y="265140"/>
            <a:ext cx="5660937" cy="1335059"/>
          </a:xfrm>
        </p:spPr>
        <p:txBody>
          <a:bodyPr bIns="93600" anchor="t">
            <a:normAutofit/>
          </a:bodyPr>
          <a:lstStyle>
            <a:lvl1pPr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3587" y="1600200"/>
            <a:ext cx="7315203" cy="1153800"/>
          </a:xfrm>
        </p:spPr>
        <p:txBody>
          <a:bodyPr lIns="0" tIns="46800" rIns="0">
            <a:normAutofit/>
          </a:bodyPr>
          <a:lstStyle>
            <a:lvl1pPr marL="0" indent="0" algn="ctr">
              <a:buNone/>
              <a:defRPr sz="2800" b="0" i="0">
                <a:ln w="1270" cap="flat" cmpd="sng">
                  <a:noFill/>
                  <a:prstDash val="solid"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titre </a:t>
            </a:r>
          </a:p>
          <a:p>
            <a:r>
              <a:rPr lang="fr-FR" dirty="0"/>
              <a:t>de la présentation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67950" y="2755267"/>
            <a:ext cx="3660840" cy="5425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entrer le nom du présentateur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503103" y="4670661"/>
            <a:ext cx="1183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solidFill>
                  <a:schemeClr val="tx1"/>
                </a:solidFill>
              </a:rPr>
              <a:t>© Tous droits réservés</a:t>
            </a:r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1069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857399" y="4633200"/>
            <a:ext cx="342366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580963" y="406316"/>
            <a:ext cx="11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bg1"/>
                </a:solidFill>
              </a:rPr>
              <a:t>Notre expertise, </a:t>
            </a:r>
          </a:p>
          <a:p>
            <a:r>
              <a:rPr lang="fr-FR" sz="1000" b="1" i="1" dirty="0">
                <a:solidFill>
                  <a:schemeClr val="bg1"/>
                </a:solidFill>
              </a:rPr>
              <a:t>vos compétences.</a:t>
            </a:r>
          </a:p>
        </p:txBody>
      </p:sp>
    </p:spTree>
    <p:extLst>
      <p:ext uri="{BB962C8B-B14F-4D97-AF65-F5344CB8AC3E}">
        <p14:creationId xmlns:p14="http://schemas.microsoft.com/office/powerpoint/2010/main" val="4998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2" y="4689278"/>
            <a:ext cx="879168" cy="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433112" cy="128368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2720"/>
            <a:ext cx="2975912" cy="1030965"/>
          </a:xfrm>
        </p:spPr>
        <p:txBody>
          <a:bodyPr bIns="93600" anchor="t"/>
          <a:lstStyle>
            <a:lvl1pPr algn="l">
              <a:tabLst>
                <a:tab pos="1076325" algn="l"/>
              </a:tabLst>
              <a:defRPr sz="20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8401"/>
            <a:ext cx="46537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0064" y="1283686"/>
            <a:ext cx="2513048" cy="3349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745" y="4633200"/>
            <a:ext cx="3961455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2" y="4689278"/>
            <a:ext cx="879168" cy="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3600451"/>
            <a:ext cx="9144000" cy="42505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tIns="93600" bIns="93600" anchor="ctr" anchorCtr="0"/>
          <a:lstStyle>
            <a:lvl1pPr algn="l">
              <a:defRPr sz="2000" b="1" cap="all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919"/>
            <a:ext cx="5486400" cy="30337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2" y="4689278"/>
            <a:ext cx="879168" cy="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68" y="268888"/>
            <a:ext cx="7315201" cy="865111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tIns="46800" rIns="108000" bIns="468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6553200" y="0"/>
            <a:ext cx="2590800" cy="51435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59198"/>
            <a:ext cx="2133600" cy="437400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9199"/>
            <a:ext cx="6096000" cy="4374001"/>
          </a:xfrm>
        </p:spPr>
        <p:txBody>
          <a:bodyPr vert="eaVert" lIns="144000" tIns="0" rIns="14400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44757" y="3334924"/>
            <a:ext cx="1077789" cy="252905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481696" y="1733309"/>
            <a:ext cx="2125443" cy="2529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402" y="4348107"/>
            <a:ext cx="879168" cy="19682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312104" y="401667"/>
            <a:ext cx="537842" cy="252905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40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" y="499177"/>
            <a:ext cx="966214" cy="216316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1580963" y="422745"/>
            <a:ext cx="0" cy="36918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025862" y="265140"/>
            <a:ext cx="5660937" cy="1335059"/>
          </a:xfrm>
        </p:spPr>
        <p:txBody>
          <a:bodyPr bIns="93600" anchor="t">
            <a:normAutofit/>
          </a:bodyPr>
          <a:lstStyle>
            <a:lvl1pPr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3587" y="1600200"/>
            <a:ext cx="7315203" cy="1153800"/>
          </a:xfrm>
        </p:spPr>
        <p:txBody>
          <a:bodyPr lIns="0" tIns="46800" rIns="0">
            <a:normAutofit/>
          </a:bodyPr>
          <a:lstStyle>
            <a:lvl1pPr marL="0" indent="0" algn="ctr">
              <a:buNone/>
              <a:defRPr sz="2800" b="0" i="0">
                <a:ln w="1270" cap="flat" cmpd="sng">
                  <a:noFill/>
                  <a:prstDash val="solid"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titre </a:t>
            </a:r>
          </a:p>
          <a:p>
            <a:r>
              <a:rPr lang="fr-FR" dirty="0"/>
              <a:t>de la présentation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67950" y="2755267"/>
            <a:ext cx="3660840" cy="5425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entrer le nom du présentateur</a:t>
            </a:r>
            <a:endParaRPr lang="fr-FR" dirty="0"/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1069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857399" y="4633200"/>
            <a:ext cx="342366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Image 15" descr="by-nc-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13" y="4613760"/>
            <a:ext cx="782687" cy="273843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580963" y="406316"/>
            <a:ext cx="11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bg1"/>
                </a:solidFill>
              </a:rPr>
              <a:t>Notre expertise, </a:t>
            </a:r>
          </a:p>
          <a:p>
            <a:r>
              <a:rPr lang="fr-FR" sz="1000" b="1" i="1" dirty="0">
                <a:solidFill>
                  <a:schemeClr val="bg1"/>
                </a:solidFill>
              </a:rPr>
              <a:t>vos compétences.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imagée - 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40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80963" y="422745"/>
            <a:ext cx="0" cy="36918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025862" y="265140"/>
            <a:ext cx="5660937" cy="1335059"/>
          </a:xfrm>
        </p:spPr>
        <p:txBody>
          <a:bodyPr bIns="93600" anchor="t">
            <a:normAutofit/>
          </a:bodyPr>
          <a:lstStyle>
            <a:lvl1pPr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 de la présentation</a:t>
            </a:r>
            <a:endParaRPr lang="en-US" dirty="0"/>
          </a:p>
        </p:txBody>
      </p:sp>
      <p:sp>
        <p:nvSpPr>
          <p:cNvPr id="27" name="Espace réservé pour une image  26"/>
          <p:cNvSpPr>
            <a:spLocks noGrp="1"/>
          </p:cNvSpPr>
          <p:nvPr userDrawn="1">
            <p:ph type="pic" sz="quarter" idx="15"/>
          </p:nvPr>
        </p:nvSpPr>
        <p:spPr>
          <a:xfrm>
            <a:off x="0" y="1600200"/>
            <a:ext cx="9139238" cy="3543300"/>
          </a:xfrm>
        </p:spPr>
        <p:txBody>
          <a:bodyPr/>
          <a:lstStyle/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3587" y="1600200"/>
            <a:ext cx="7315203" cy="1153800"/>
          </a:xfrm>
        </p:spPr>
        <p:txBody>
          <a:bodyPr lIns="0" tIns="46800" rIns="0">
            <a:normAutofit/>
          </a:bodyPr>
          <a:lstStyle>
            <a:lvl1pPr marL="0" indent="0" algn="ctr">
              <a:buNone/>
              <a:defRPr sz="2800" b="0" i="0">
                <a:ln w="1270" cap="flat" cmpd="sng">
                  <a:noFill/>
                  <a:prstDash val="solid"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titre </a:t>
            </a:r>
          </a:p>
          <a:p>
            <a:r>
              <a:rPr lang="fr-FR" dirty="0"/>
              <a:t>de la présentation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67950" y="2755267"/>
            <a:ext cx="3660840" cy="5425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entrer le nom du présentateur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503103" y="4670661"/>
            <a:ext cx="1183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solidFill>
                  <a:schemeClr val="tx1"/>
                </a:solidFill>
              </a:rPr>
              <a:t>© Tous droits réservés</a:t>
            </a:r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1069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857399" y="4633200"/>
            <a:ext cx="342366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" y="499177"/>
            <a:ext cx="966214" cy="216316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580963" y="406316"/>
            <a:ext cx="11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bg1"/>
                </a:solidFill>
              </a:rPr>
              <a:t>Notre expertise, </a:t>
            </a:r>
          </a:p>
          <a:p>
            <a:r>
              <a:rPr lang="fr-FR" sz="1000" b="1" i="1" dirty="0">
                <a:solidFill>
                  <a:schemeClr val="bg1"/>
                </a:solidFill>
              </a:rPr>
              <a:t>vos compétences.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imagée -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405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80963" y="422745"/>
            <a:ext cx="0" cy="36918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025862" y="265140"/>
            <a:ext cx="5660937" cy="1335059"/>
          </a:xfrm>
        </p:spPr>
        <p:txBody>
          <a:bodyPr bIns="93600" anchor="t">
            <a:normAutofit/>
          </a:bodyPr>
          <a:lstStyle>
            <a:lvl1pPr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 de la présentation</a:t>
            </a:r>
            <a:endParaRPr lang="en-US" dirty="0"/>
          </a:p>
        </p:txBody>
      </p:sp>
      <p:sp>
        <p:nvSpPr>
          <p:cNvPr id="27" name="Espace réservé pour une image  26"/>
          <p:cNvSpPr>
            <a:spLocks noGrp="1"/>
          </p:cNvSpPr>
          <p:nvPr userDrawn="1">
            <p:ph type="pic" sz="quarter" idx="15"/>
          </p:nvPr>
        </p:nvSpPr>
        <p:spPr>
          <a:xfrm>
            <a:off x="0" y="1600200"/>
            <a:ext cx="9139238" cy="3543300"/>
          </a:xfrm>
        </p:spPr>
        <p:txBody>
          <a:bodyPr/>
          <a:lstStyle/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3587" y="1600200"/>
            <a:ext cx="7315203" cy="1153800"/>
          </a:xfrm>
        </p:spPr>
        <p:txBody>
          <a:bodyPr lIns="0" tIns="46800" rIns="0">
            <a:normAutofit/>
          </a:bodyPr>
          <a:lstStyle>
            <a:lvl1pPr marL="0" indent="0" algn="ctr">
              <a:buNone/>
              <a:defRPr sz="2800" b="0" i="0">
                <a:ln w="1270" cap="flat" cmpd="sng">
                  <a:noFill/>
                  <a:prstDash val="solid"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titre </a:t>
            </a:r>
          </a:p>
          <a:p>
            <a:r>
              <a:rPr lang="fr-FR" dirty="0"/>
              <a:t>de la présentation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67950" y="2755267"/>
            <a:ext cx="3660840" cy="5425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entrer le nom du présentateur</a:t>
            </a:r>
            <a:endParaRPr lang="fr-FR" dirty="0"/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1069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857399" y="4633200"/>
            <a:ext cx="342366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Image 16" descr="by-nc-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13" y="4613760"/>
            <a:ext cx="782687" cy="2738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" y="499177"/>
            <a:ext cx="966214" cy="216316"/>
          </a:xfrm>
          <a:prstGeom prst="rect">
            <a:avLst/>
          </a:prstGeom>
        </p:spPr>
      </p:pic>
      <p:sp>
        <p:nvSpPr>
          <p:cNvPr id="22" name="ZoneTexte 21"/>
          <p:cNvSpPr txBox="1"/>
          <p:nvPr userDrawn="1"/>
        </p:nvSpPr>
        <p:spPr>
          <a:xfrm>
            <a:off x="1580963" y="406316"/>
            <a:ext cx="11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bg1"/>
                </a:solidFill>
              </a:rPr>
              <a:t>Notre expertise, </a:t>
            </a:r>
          </a:p>
          <a:p>
            <a:r>
              <a:rPr lang="fr-FR" sz="1000" b="1" i="1" dirty="0">
                <a:solidFill>
                  <a:schemeClr val="bg1"/>
                </a:solidFill>
              </a:rPr>
              <a:t>vos compétences.</a:t>
            </a:r>
          </a:p>
        </p:txBody>
      </p:sp>
    </p:spTree>
    <p:extLst>
      <p:ext uri="{BB962C8B-B14F-4D97-AF65-F5344CB8AC3E}">
        <p14:creationId xmlns:p14="http://schemas.microsoft.com/office/powerpoint/2010/main" val="4998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3305176"/>
            <a:ext cx="9144000" cy="102155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89" y="3305176"/>
            <a:ext cx="7315201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89" y="2180035"/>
            <a:ext cx="7315201" cy="1125140"/>
          </a:xfrm>
        </p:spPr>
        <p:txBody>
          <a:bodyPr bIns="9360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2" y="4689278"/>
            <a:ext cx="879168" cy="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068" y="1200150"/>
            <a:ext cx="3575731" cy="34330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574111" cy="34330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068" y="1151335"/>
            <a:ext cx="3577319" cy="479822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068" y="1631156"/>
            <a:ext cx="3577319" cy="30020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596723" cy="479822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596723" cy="30020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3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8888"/>
            <a:ext cx="8229600" cy="865111"/>
          </a:xfrm>
          <a:prstGeom prst="rect">
            <a:avLst/>
          </a:prstGeom>
        </p:spPr>
        <p:txBody>
          <a:bodyPr vert="horz" lIns="91440" tIns="0" rIns="91440" bIns="4680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068" y="1134001"/>
            <a:ext cx="7315201" cy="349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633200"/>
            <a:ext cx="1254432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745" y="4633200"/>
            <a:ext cx="3961455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33200"/>
            <a:ext cx="1073009" cy="2529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2" y="4689278"/>
            <a:ext cx="879168" cy="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1" r:id="rId2"/>
    <p:sldLayoutId id="2147493456" r:id="rId3"/>
    <p:sldLayoutId id="2147493470" r:id="rId4"/>
    <p:sldLayoutId id="2147493457" r:id="rId5"/>
    <p:sldLayoutId id="2147493458" r:id="rId6"/>
    <p:sldLayoutId id="2147493459" r:id="rId7"/>
    <p:sldLayoutId id="2147493460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truong@edulib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EDU</a:t>
            </a:r>
            <a:r>
              <a:rPr lang="en-CA" i="1" dirty="0" err="1"/>
              <a:t>lib</a:t>
            </a:r>
            <a:r>
              <a:rPr lang="en-CA" dirty="0" err="1"/>
              <a:t>’s</a:t>
            </a:r>
            <a:r>
              <a:rPr lang="en-CA" dirty="0"/>
              <a:t> catalog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3587" y="2188672"/>
            <a:ext cx="7315203" cy="1153800"/>
          </a:xfrm>
        </p:spPr>
        <p:txBody>
          <a:bodyPr>
            <a:normAutofit/>
          </a:bodyPr>
          <a:lstStyle/>
          <a:p>
            <a:r>
              <a:rPr lang="en-CA" dirty="0"/>
              <a:t>Developing a course portal using</a:t>
            </a:r>
          </a:p>
          <a:p>
            <a:r>
              <a:rPr lang="en-CA" dirty="0"/>
              <a:t>course-discovery</a:t>
            </a:r>
            <a:endParaRPr lang="en-CA" sz="54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091570" y="3595756"/>
            <a:ext cx="4959234" cy="542527"/>
          </a:xfrm>
        </p:spPr>
        <p:txBody>
          <a:bodyPr/>
          <a:lstStyle/>
          <a:p>
            <a:pPr algn="ctr"/>
            <a:r>
              <a:rPr lang="fr-FR" sz="2000" dirty="0"/>
              <a:t>David Truong, Pierre </a:t>
            </a:r>
            <a:r>
              <a:rPr lang="fr-FR" sz="2000" dirty="0" err="1"/>
              <a:t>Mailhot</a:t>
            </a:r>
            <a:r>
              <a:rPr lang="fr-FR" sz="2000" dirty="0"/>
              <a:t> and Cédric </a:t>
            </a:r>
            <a:r>
              <a:rPr lang="fr-FR" sz="2000" dirty="0" err="1"/>
              <a:t>Joyal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A13010-D78C-5E4D-A728-E61AF240D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05" y="4370622"/>
            <a:ext cx="2144163" cy="7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the courses’ index page</a:t>
            </a:r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69788322-787C-2147-AE20-ACE8062FB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10" y="1133476"/>
            <a:ext cx="6087151" cy="3456632"/>
          </a:xfrm>
        </p:spPr>
      </p:pic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problems and our 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068" y="1644300"/>
            <a:ext cx="7315201" cy="3027288"/>
          </a:xfrm>
        </p:spPr>
        <p:txBody>
          <a:bodyPr/>
          <a:lstStyle/>
          <a:p>
            <a:pPr marL="285750" indent="-285750"/>
            <a:r>
              <a:rPr lang="en-CA" dirty="0"/>
              <a:t>Better Performance</a:t>
            </a:r>
          </a:p>
          <a:p>
            <a:pPr marL="285750" indent="-285750"/>
            <a:r>
              <a:rPr lang="en-CA" dirty="0"/>
              <a:t>Private partners’ page</a:t>
            </a:r>
          </a:p>
          <a:p>
            <a:pPr marL="285750" indent="-285750"/>
            <a:r>
              <a:rPr lang="en-CA" dirty="0"/>
              <a:t>Customization</a:t>
            </a:r>
          </a:p>
        </p:txBody>
      </p:sp>
    </p:spTree>
    <p:extLst>
      <p:ext uri="{BB962C8B-B14F-4D97-AF65-F5344CB8AC3E}">
        <p14:creationId xmlns:p14="http://schemas.microsoft.com/office/powerpoint/2010/main" val="135999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Course-discovery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068" y="1644300"/>
            <a:ext cx="7315201" cy="3027288"/>
          </a:xfrm>
        </p:spPr>
        <p:txBody>
          <a:bodyPr/>
          <a:lstStyle/>
          <a:p>
            <a:r>
              <a:rPr lang="en-CA" dirty="0"/>
              <a:t>Use the API</a:t>
            </a:r>
          </a:p>
          <a:p>
            <a:r>
              <a:rPr lang="en-CA" dirty="0"/>
              <a:t>Publisher to create course</a:t>
            </a:r>
          </a:p>
          <a:p>
            <a:r>
              <a:rPr lang="en-CA" dirty="0"/>
              <a:t>Setup course-discovery</a:t>
            </a:r>
          </a:p>
          <a:p>
            <a:endParaRPr lang="en-CA" dirty="0"/>
          </a:p>
          <a:p>
            <a:r>
              <a:rPr lang="en-CA" dirty="0"/>
              <a:t>Push course from publisher to </a:t>
            </a:r>
            <a:r>
              <a:rPr lang="en-CA" dirty="0" err="1"/>
              <a:t>course_metadata</a:t>
            </a:r>
            <a:r>
              <a:rPr lang="en-CA" dirty="0"/>
              <a:t> and retrieve through API</a:t>
            </a:r>
          </a:p>
        </p:txBody>
      </p:sp>
    </p:spTree>
    <p:extLst>
      <p:ext uri="{BB962C8B-B14F-4D97-AF65-F5344CB8AC3E}">
        <p14:creationId xmlns:p14="http://schemas.microsoft.com/office/powerpoint/2010/main" val="171656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EDU</a:t>
            </a:r>
            <a:r>
              <a:rPr lang="en-CA" i="1" dirty="0" err="1"/>
              <a:t>lib</a:t>
            </a:r>
            <a:r>
              <a:rPr lang="en-CA" dirty="0" err="1"/>
              <a:t>’s</a:t>
            </a:r>
            <a:r>
              <a:rPr lang="en-CA" dirty="0"/>
              <a:t> catalog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068" y="1644300"/>
            <a:ext cx="7315201" cy="3027288"/>
          </a:xfrm>
        </p:spPr>
        <p:txBody>
          <a:bodyPr/>
          <a:lstStyle/>
          <a:p>
            <a:r>
              <a:rPr lang="en-CA" dirty="0"/>
              <a:t>Django-app</a:t>
            </a:r>
          </a:p>
          <a:p>
            <a:pPr lvl="1"/>
            <a:r>
              <a:rPr lang="en-CA" dirty="0"/>
              <a:t>Django</a:t>
            </a:r>
          </a:p>
          <a:p>
            <a:pPr lvl="1"/>
            <a:r>
              <a:rPr lang="en-CA" dirty="0"/>
              <a:t>Python</a:t>
            </a:r>
          </a:p>
          <a:p>
            <a:pPr lvl="1"/>
            <a:r>
              <a:rPr lang="en-CA" dirty="0"/>
              <a:t>HTML</a:t>
            </a:r>
          </a:p>
          <a:p>
            <a:pPr lvl="1"/>
            <a:r>
              <a:rPr lang="en-CA" dirty="0"/>
              <a:t>CSS</a:t>
            </a:r>
          </a:p>
          <a:p>
            <a:pPr lvl="1"/>
            <a:r>
              <a:rPr lang="en-CA" dirty="0"/>
              <a:t>MySQL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2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EDU</a:t>
            </a:r>
            <a:r>
              <a:rPr lang="en-CA" i="1" dirty="0" err="1"/>
              <a:t>lib</a:t>
            </a:r>
            <a:r>
              <a:rPr lang="en-CA" dirty="0" err="1"/>
              <a:t>’s</a:t>
            </a:r>
            <a:r>
              <a:rPr lang="en-CA" dirty="0"/>
              <a:t> catalog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1079E0-0C4E-7043-8192-4E085027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864" y="1133475"/>
            <a:ext cx="6088272" cy="3457269"/>
          </a:xfrm>
        </p:spPr>
      </p:pic>
    </p:spTree>
    <p:extLst>
      <p:ext uri="{BB962C8B-B14F-4D97-AF65-F5344CB8AC3E}">
        <p14:creationId xmlns:p14="http://schemas.microsoft.com/office/powerpoint/2010/main" val="7005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/ Contact 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068" y="1644298"/>
            <a:ext cx="7315201" cy="3027290"/>
          </a:xfrm>
        </p:spPr>
        <p:txBody>
          <a:bodyPr/>
          <a:lstStyle/>
          <a:p>
            <a:r>
              <a:rPr lang="fr-FR" dirty="0">
                <a:hlinkClick r:id="rId2"/>
              </a:rPr>
              <a:t>david.truong@edulib.org</a:t>
            </a:r>
            <a:endParaRPr lang="fr-FR" dirty="0"/>
          </a:p>
          <a:p>
            <a:pPr lvl="1"/>
            <a:r>
              <a:rPr lang="fr-FR" dirty="0"/>
              <a:t>@</a:t>
            </a:r>
            <a:r>
              <a:rPr lang="fr-FR" dirty="0" err="1"/>
              <a:t>DavidT</a:t>
            </a:r>
            <a:r>
              <a:rPr lang="fr-FR" dirty="0"/>
              <a:t> on </a:t>
            </a:r>
            <a:r>
              <a:rPr lang="fr-FR" dirty="0" err="1"/>
              <a:t>Slack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086713"/>
      </p:ext>
    </p:extLst>
  </p:cSld>
  <p:clrMapOvr>
    <a:masterClrMapping/>
  </p:clrMapOvr>
</p:sld>
</file>

<file path=ppt/theme/theme1.xml><?xml version="1.0" encoding="utf-8"?>
<a:theme xmlns:a="http://schemas.openxmlformats.org/drawingml/2006/main" name="FoliUM">
  <a:themeElements>
    <a:clrScheme name="EDUlib 1">
      <a:dk1>
        <a:srgbClr val="232323"/>
      </a:dk1>
      <a:lt1>
        <a:srgbClr val="EFEFEF"/>
      </a:lt1>
      <a:dk2>
        <a:srgbClr val="232323"/>
      </a:dk2>
      <a:lt2>
        <a:srgbClr val="EFEFEF"/>
      </a:lt2>
      <a:accent1>
        <a:srgbClr val="003D6C"/>
      </a:accent1>
      <a:accent2>
        <a:srgbClr val="10699C"/>
      </a:accent2>
      <a:accent3>
        <a:srgbClr val="0065B2"/>
      </a:accent3>
      <a:accent4>
        <a:srgbClr val="008EFB"/>
      </a:accent4>
      <a:accent5>
        <a:srgbClr val="0E94FB"/>
      </a:accent5>
      <a:accent6>
        <a:srgbClr val="59BBF0"/>
      </a:accent6>
      <a:hlink>
        <a:srgbClr val="003D6C"/>
      </a:hlink>
      <a:folHlink>
        <a:srgbClr val="004F8C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_EDUlib" id="{8E4490CE-4CDF-C34D-9DD9-ED6947350645}" vid="{198FFABA-B2C0-6B4D-87F6-487E582B12F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Modele_EDUlib</Template>
  <TotalTime>172</TotalTime>
  <Words>81</Words>
  <Application>Microsoft Macintosh PowerPoint</Application>
  <PresentationFormat>Affichage à l'écran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FoliUM</vt:lpstr>
      <vt:lpstr>EDUlib’s catalog</vt:lpstr>
      <vt:lpstr>Using the courses’ index page</vt:lpstr>
      <vt:lpstr>The problems and our needs</vt:lpstr>
      <vt:lpstr>Course-discovery</vt:lpstr>
      <vt:lpstr>EDUlib’s catalog</vt:lpstr>
      <vt:lpstr>EDUlib’s catalog</vt:lpstr>
      <vt:lpstr>Questions / Contact Us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Truong David Minh-Tam</cp:lastModifiedBy>
  <cp:revision>15</cp:revision>
  <dcterms:created xsi:type="dcterms:W3CDTF">2017-05-15T13:54:37Z</dcterms:created>
  <dcterms:modified xsi:type="dcterms:W3CDTF">2018-05-25T17:21:27Z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