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7"/>
  </p:sldMasterIdLst>
  <p:notesMasterIdLst>
    <p:notesMasterId r:id="rId22"/>
  </p:notesMasterIdLst>
  <p:handoutMasterIdLst>
    <p:handoutMasterId r:id="rId23"/>
  </p:handoutMasterIdLst>
  <p:sldIdLst>
    <p:sldId id="349" r:id="rId8"/>
    <p:sldId id="344" r:id="rId9"/>
    <p:sldId id="361" r:id="rId10"/>
    <p:sldId id="350" r:id="rId11"/>
    <p:sldId id="351" r:id="rId12"/>
    <p:sldId id="352" r:id="rId13"/>
    <p:sldId id="353" r:id="rId14"/>
    <p:sldId id="360" r:id="rId15"/>
    <p:sldId id="355" r:id="rId16"/>
    <p:sldId id="356" r:id="rId17"/>
    <p:sldId id="357" r:id="rId18"/>
    <p:sldId id="358" r:id="rId19"/>
    <p:sldId id="279" r:id="rId20"/>
    <p:sldId id="303" r:id="rId21"/>
  </p:sldIdLst>
  <p:sldSz cx="12192000" cy="6858000"/>
  <p:notesSz cx="6858000" cy="9144000"/>
  <p:embeddedFontLst>
    <p:embeddedFont>
      <p:font typeface="on meth" panose="03000600000000000000" pitchFamily="66" charset="0"/>
      <p:regular r:id="rId24"/>
    </p:embeddedFont>
    <p:embeddedFont>
      <p:font typeface="Century Gothic" panose="020B0502020202020204" pitchFamily="34" charset="0"/>
      <p:regular r:id="rId25"/>
      <p:bold r:id="rId26"/>
      <p:italic r:id="rId27"/>
      <p:boldItalic r:id="rId28"/>
    </p:embeddedFont>
    <p:embeddedFont>
      <p:font typeface="Copperplate Gothic Bold" panose="020E0705020206020404" pitchFamily="34" charset="0"/>
      <p:regular r:id="rId29"/>
    </p:embeddedFont>
    <p:embeddedFont>
      <p:font typeface="Calibri" panose="020F0502020204030204" pitchFamily="34" charset="0"/>
      <p:regular r:id="rId30"/>
      <p:bold r:id="rId31"/>
      <p:italic r:id="rId32"/>
      <p:boldItalic r:id="rId33"/>
    </p:embeddedFont>
    <p:embeddedFont>
      <p:font typeface="Playbill" panose="040506030A0602020202" pitchFamily="82" charset="0"/>
      <p:regular r:id="rId34"/>
    </p:embeddedFont>
    <p:embeddedFont>
      <p:font typeface="Harlow Solid Italic" panose="04030604020F02020D02" pitchFamily="82" charset="0"/>
      <p:italic r:id="rId35"/>
    </p:embeddedFont>
    <p:embeddedFont>
      <p:font typeface="Felix Titling" panose="04060505060202020A04" pitchFamily="82" charset="0"/>
      <p:regular r:id="rId36"/>
    </p:embeddedFont>
    <p:embeddedFont>
      <p:font typeface="Old English Text MT" panose="03040902040508030806" pitchFamily="66" charset="0"/>
      <p:regular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kren Nikolov" initials="IN" lastIdx="1" clrIdx="0">
    <p:extLst>
      <p:ext uri="{19B8F6BF-5375-455C-9EA6-DF929625EA0E}">
        <p15:presenceInfo xmlns:p15="http://schemas.microsoft.com/office/powerpoint/2012/main" userId="ab24f552d122ff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A27"/>
    <a:srgbClr val="1E3B46"/>
    <a:srgbClr val="590508"/>
    <a:srgbClr val="9BACB2"/>
    <a:srgbClr val="858383"/>
    <a:srgbClr val="076F8A"/>
    <a:srgbClr val="EBEEF0"/>
    <a:srgbClr val="3D3D3D"/>
    <a:srgbClr val="FFFFFF"/>
    <a:srgbClr val="D2E2E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1" autoAdjust="0"/>
    <p:restoredTop sz="55465" autoAdjust="0"/>
  </p:normalViewPr>
  <p:slideViewPr>
    <p:cSldViewPr snapToGrid="0">
      <p:cViewPr varScale="1">
        <p:scale>
          <a:sx n="60" d="100"/>
          <a:sy n="60" d="100"/>
        </p:scale>
        <p:origin x="1656" y="66"/>
      </p:cViewPr>
      <p:guideLst>
        <p:guide orient="horz" pos="1920"/>
        <p:guide pos="3840"/>
      </p:guideLst>
    </p:cSldViewPr>
  </p:slideViewPr>
  <p:outlineViewPr>
    <p:cViewPr>
      <p:scale>
        <a:sx n="33" d="100"/>
        <a:sy n="33" d="100"/>
      </p:scale>
      <p:origin x="0" y="-57318"/>
    </p:cViewPr>
  </p:outlin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78" d="100"/>
          <a:sy n="78" d="100"/>
        </p:scale>
        <p:origin x="101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3.fntdata"/><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8.fntdata"/><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35AA9F-81FA-42C8-8DA4-7B53C84299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607DCA-16B1-4C23-BBDD-900092233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3FB752-42D2-4A54-8D49-FDE482613981}" type="datetimeFigureOut">
              <a:rPr lang="en-US" smtClean="0"/>
              <a:t>4/4/2019</a:t>
            </a:fld>
            <a:endParaRPr lang="en-US"/>
          </a:p>
        </p:txBody>
      </p:sp>
      <p:sp>
        <p:nvSpPr>
          <p:cNvPr id="4" name="Footer Placeholder 3">
            <a:extLst>
              <a:ext uri="{FF2B5EF4-FFF2-40B4-BE49-F238E27FC236}">
                <a16:creationId xmlns:a16="http://schemas.microsoft.com/office/drawing/2014/main" id="{951F507B-C0CB-4EA3-BACE-DBE5136A63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90FDD7-5A34-4439-9844-82085816D1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99F48E-299E-44EC-A4A1-62C92C50BBCE}" type="slidenum">
              <a:rPr lang="en-US" smtClean="0"/>
              <a:t>‹#›</a:t>
            </a:fld>
            <a:endParaRPr lang="en-US"/>
          </a:p>
        </p:txBody>
      </p:sp>
    </p:spTree>
    <p:extLst>
      <p:ext uri="{BB962C8B-B14F-4D97-AF65-F5344CB8AC3E}">
        <p14:creationId xmlns:p14="http://schemas.microsoft.com/office/powerpoint/2010/main" val="1012653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6C722-B898-45D2-8227-B21BADCC8A1D}" type="datetimeFigureOut">
              <a:rPr lang="en-US" smtClean="0"/>
              <a:t>4/4/2019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2985E4-63A6-42C5-B555-D36F14EDE62F}" type="slidenum">
              <a:rPr lang="en-US" smtClean="0"/>
              <a:t>‹#›</a:t>
            </a:fld>
            <a:endParaRPr lang="en-US"/>
          </a:p>
        </p:txBody>
      </p:sp>
    </p:spTree>
    <p:extLst>
      <p:ext uri="{BB962C8B-B14F-4D97-AF65-F5344CB8AC3E}">
        <p14:creationId xmlns:p14="http://schemas.microsoft.com/office/powerpoint/2010/main" val="2769365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Plays</a:t>
            </a:r>
            <a:r>
              <a:rPr lang="en-US" baseline="0" dirty="0" smtClean="0"/>
              <a:t> while people come in</a:t>
            </a:r>
            <a:endParaRPr lang="en-US" dirty="0"/>
          </a:p>
        </p:txBody>
      </p:sp>
      <p:sp>
        <p:nvSpPr>
          <p:cNvPr id="4" name="Slide Number Placeholder 3"/>
          <p:cNvSpPr>
            <a:spLocks noGrp="1"/>
          </p:cNvSpPr>
          <p:nvPr>
            <p:ph type="sldNum" sz="quarter" idx="10"/>
          </p:nvPr>
        </p:nvSpPr>
        <p:spPr/>
        <p:txBody>
          <a:bodyPr/>
          <a:lstStyle/>
          <a:p>
            <a:fld id="{212985E4-63A6-42C5-B555-D36F14EDE62F}" type="slidenum">
              <a:rPr lang="en-US" smtClean="0"/>
              <a:t>1</a:t>
            </a:fld>
            <a:endParaRPr lang="en-US"/>
          </a:p>
        </p:txBody>
      </p:sp>
    </p:spTree>
    <p:extLst>
      <p:ext uri="{BB962C8B-B14F-4D97-AF65-F5344CB8AC3E}">
        <p14:creationId xmlns:p14="http://schemas.microsoft.com/office/powerpoint/2010/main" val="249866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Kimberly:</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How will you create an environment that provides information to various groups or participants that is relevant and useful to them?</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type of filters needed for a deployment largely depend on the audience(s) you’re planning to engage on the platform and the OUTCOMES you want to see from your group(s)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We’ve looked at audience planning and segmentation to some degree, yet these considerations carry through to technical integrations as well</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 search function is generally a good idea, but how detailed should it be? Titles only, descriptions, etc.?</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Should you provide access to various audiences through RBAC, separate microsites, or some hybrid of the two? Do you have plans to utilize the cohort feature to keep audiences organized? Deciding questions such as this from the outset can alleviate conflict later; if a cohort management strategy is sufficient, do you need to take the time and effort to create an RBAC policy?</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Will you utilize tools such as gating assessments – online exams that require you pass prior to accessing content – or course pre-requisites? Are these items required of all audiences?</a:t>
            </a:r>
            <a:endParaRPr lang="en-US" sz="14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Moritz:</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will you create an environment that provides information to various groups or participants that is relevant and useful to them?</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Want to enable </a:t>
            </a:r>
            <a:r>
              <a:rPr lang="en-US" sz="1200" b="1" kern="1200" dirty="0" smtClean="0">
                <a:solidFill>
                  <a:schemeClr val="tx1"/>
                </a:solidFill>
                <a:effectLst/>
                <a:latin typeface="+mn-lt"/>
                <a:ea typeface="+mn-ea"/>
                <a:cs typeface="+mn-cs"/>
              </a:rPr>
              <a:t>highly individualized and fast search</a:t>
            </a:r>
            <a:r>
              <a:rPr lang="en-US" sz="1200" kern="1200" dirty="0" smtClean="0">
                <a:solidFill>
                  <a:schemeClr val="tx1"/>
                </a:solidFill>
                <a:effectLst/>
                <a:latin typeface="+mn-lt"/>
                <a:ea typeface="+mn-ea"/>
                <a:cs typeface="+mn-cs"/>
              </a:rPr>
              <a:t> within large catalogue?</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May need custom attributes, search interface, powerful search backend</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a:t>
            </a:r>
            <a:r>
              <a:rPr lang="en-US" sz="1200" b="1" kern="1200" dirty="0" smtClean="0">
                <a:solidFill>
                  <a:schemeClr val="tx1"/>
                </a:solidFill>
                <a:effectLst/>
                <a:latin typeface="+mn-lt"/>
                <a:ea typeface="+mn-ea"/>
                <a:cs typeface="+mn-cs"/>
              </a:rPr>
              <a:t>segmentation options</a:t>
            </a:r>
            <a:r>
              <a:rPr lang="en-US" sz="1200" kern="1200" dirty="0" smtClean="0">
                <a:solidFill>
                  <a:schemeClr val="tx1"/>
                </a:solidFill>
                <a:effectLst/>
                <a:latin typeface="+mn-lt"/>
                <a:ea typeface="+mn-ea"/>
                <a:cs typeface="+mn-cs"/>
              </a:rPr>
              <a:t> should and can be employed?</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Microsites, RBAC, learning paths, programs, cohorts etc.</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Native vs. non native!</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Security/Authentication </a:t>
            </a:r>
            <a:r>
              <a:rPr lang="en-US" sz="1200" kern="1200" dirty="0" smtClean="0">
                <a:solidFill>
                  <a:schemeClr val="tx1"/>
                </a:solidFill>
                <a:effectLst/>
                <a:latin typeface="+mn-lt"/>
                <a:ea typeface="+mn-ea"/>
                <a:cs typeface="+mn-cs"/>
              </a:rPr>
              <a:t>may handle information security between audiences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But prepare for those audiences that may not be coming from a linked system</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2985E4-63A6-42C5-B555-D36F14EDE62F}" type="slidenum">
              <a:rPr lang="en-US" smtClean="0"/>
              <a:t>10</a:t>
            </a:fld>
            <a:endParaRPr lang="en-US"/>
          </a:p>
        </p:txBody>
      </p:sp>
    </p:spTree>
    <p:extLst>
      <p:ext uri="{BB962C8B-B14F-4D97-AF65-F5344CB8AC3E}">
        <p14:creationId xmlns:p14="http://schemas.microsoft.com/office/powerpoint/2010/main" val="3139351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strike="noStrike"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Kimberly:</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Great – now you have your building considerations laid out so you can begin designing your platform!</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We won’t go into the implementation phase – you’re getting plenty of great information and advice here at the conference</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So you planned and built this magnificent beast of a platform that does exactly what you want it to do – yippee!</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NOW WHAT???</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Think about your plans for post-deployment maintenance EARLY in the planning stages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you have, or do you plan to bring in, your own engineering team to maintain the infrastructure, attend to ongoing hosting, and provide technical support?</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you have, or do you plan to bring in, your own instructional design and development team to create and manage courses on the platform?</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your answer to these questions is NO, consider outsourcing – there are plenty of great companies available to help you with this (of which we’re one, of course)</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your answer to one or both questions is YES, plan ahead!</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There is a LOT to master in the engineering background, so find people you trust to grow with you as your implementation becomes a reality – that way they will understand how and why your system evolves the way it does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Instructional designers and MOOC developers are not very common – there are a lot of people who can figure out the uploading and creation side of edX Studio, but as with any specialty, fewer who can design tactically to maximize user engagement, employ a subset of the available tools of edX to achieve specific learning goals, etc.</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 great place to start is on openedx.org by taking the edX Course Creator Professional Certificate</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This is NOT the same as having qualified instructional designers available to you, but it will teach instructional designers the basics of creating online MOOC courseware</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haven’t already joined, you should also hook up on openedx.slack.com – great online community for both technical answers and pedagogical conversation</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Moritz:</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Definitely one of </a:t>
            </a:r>
            <a:r>
              <a:rPr lang="en-US" sz="1200" b="1" kern="1200" dirty="0" smtClean="0">
                <a:solidFill>
                  <a:schemeClr val="tx1"/>
                </a:solidFill>
                <a:effectLst/>
                <a:latin typeface="+mn-lt"/>
                <a:ea typeface="+mn-ea"/>
                <a:cs typeface="+mn-cs"/>
              </a:rPr>
              <a:t>the most important areas</a:t>
            </a:r>
            <a:r>
              <a:rPr lang="en-US" sz="1200" kern="1200" dirty="0" smtClean="0">
                <a:solidFill>
                  <a:schemeClr val="tx1"/>
                </a:solidFill>
                <a:effectLst/>
                <a:latin typeface="+mn-lt"/>
                <a:ea typeface="+mn-ea"/>
                <a:cs typeface="+mn-cs"/>
              </a:rPr>
              <a:t> to prepare for.</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consider you get the heavy lifting and set-up done by an engineering partner</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WHAT?</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Who will maintain the infrastructure (if application runs on your own cloud)?</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Who will run platform operations/administration?</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Who will provide technical support to users, staff etc.?</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Who will provide customer support?</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Who will continue engineering your platform?</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Who will spin up </a:t>
            </a:r>
            <a:r>
              <a:rPr lang="en-US" sz="1200" kern="1200" dirty="0" err="1" smtClean="0">
                <a:solidFill>
                  <a:schemeClr val="tx1"/>
                </a:solidFill>
                <a:effectLst/>
                <a:latin typeface="+mn-lt"/>
                <a:ea typeface="+mn-ea"/>
                <a:cs typeface="+mn-cs"/>
              </a:rPr>
              <a:t>subsites</a:t>
            </a:r>
            <a:r>
              <a:rPr lang="en-US" sz="1200" kern="1200" dirty="0" smtClean="0">
                <a:solidFill>
                  <a:schemeClr val="tx1"/>
                </a:solidFill>
                <a:effectLst/>
                <a:latin typeface="+mn-lt"/>
                <a:ea typeface="+mn-ea"/>
                <a:cs typeface="+mn-cs"/>
              </a:rPr>
              <a:t> or do additional deployments?</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 you want to outsource everything or start building in-house knowledge?</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Depending on platform relevance you should def. start building expertise and process, primarily around:</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Features (LMS and Studio)</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Administration (Catalogue,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Customer Support</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to be able to support your audience in the best way possible since you know them best!</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Investment into in-house internal technical expertise should be well evaluated and aligned with desired outcome (Scalability? Security? Just saving costs).</a:t>
            </a:r>
            <a:endParaRPr lang="en-US" sz="14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2985E4-63A6-42C5-B555-D36F14EDE62F}" type="slidenum">
              <a:rPr lang="en-US" smtClean="0"/>
              <a:t>11</a:t>
            </a:fld>
            <a:endParaRPr lang="en-US"/>
          </a:p>
        </p:txBody>
      </p:sp>
    </p:spTree>
    <p:extLst>
      <p:ext uri="{BB962C8B-B14F-4D97-AF65-F5344CB8AC3E}">
        <p14:creationId xmlns:p14="http://schemas.microsoft.com/office/powerpoint/2010/main" val="1826621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Kimberly:</a:t>
            </a:r>
          </a:p>
          <a:p>
            <a:pPr marL="171450" indent="-171450">
              <a:buFontTx/>
              <a:buChar char="-"/>
            </a:pPr>
            <a:r>
              <a:rPr lang="en-US" b="1" dirty="0" smtClean="0"/>
              <a:t>Definition of an engineer: </a:t>
            </a:r>
            <a:r>
              <a:rPr lang="en-US" dirty="0" smtClean="0"/>
              <a:t>Somebody who makes precise guesswork based on unreliable data provided by people with questionable knowledge</a:t>
            </a:r>
          </a:p>
          <a:p>
            <a:pPr marL="628650" lvl="1" indent="-171450">
              <a:buFontTx/>
              <a:buChar char="-"/>
            </a:pPr>
            <a:r>
              <a:rPr lang="en-US" dirty="0" smtClean="0"/>
              <a:t>We’ve tried to provide you some questions to help you avoid this scenario, which is all too</a:t>
            </a:r>
            <a:r>
              <a:rPr lang="en-US" baseline="0" dirty="0" smtClean="0"/>
              <a:t> common </a:t>
            </a:r>
            <a:r>
              <a:rPr lang="en-US" baseline="0" dirty="0" smtClean="0">
                <a:sym typeface="Wingdings" panose="05000000000000000000" pitchFamily="2" charset="2"/>
              </a:rPr>
              <a:t></a:t>
            </a:r>
            <a:endParaRPr lang="en-US" dirty="0" smtClean="0"/>
          </a:p>
          <a:p>
            <a:pPr marL="171450" indent="-171450">
              <a:buFontTx/>
              <a:buChar char="-"/>
            </a:pPr>
            <a:r>
              <a:rPr lang="en-US" dirty="0" smtClean="0"/>
              <a:t>Rather than dive in from the get-go and BUILD</a:t>
            </a:r>
            <a:r>
              <a:rPr lang="en-US" baseline="0" dirty="0" smtClean="0"/>
              <a:t> a platform, I hope we’ve given you some useful information to help you take a breath at the beginning and pay close attention to PLANNING a </a:t>
            </a:r>
            <a:r>
              <a:rPr lang="en-US" baseline="0" smtClean="0"/>
              <a:t>platform </a:t>
            </a:r>
          </a:p>
          <a:p>
            <a:pPr marL="171450" indent="-171450">
              <a:buFontTx/>
              <a:buChar char="-"/>
            </a:pPr>
            <a:r>
              <a:rPr lang="en-US" baseline="0" smtClean="0"/>
              <a:t>Remember </a:t>
            </a:r>
            <a:r>
              <a:rPr lang="en-US" baseline="0" dirty="0" smtClean="0"/>
              <a:t>that your </a:t>
            </a:r>
            <a:r>
              <a:rPr lang="en-US" b="1" baseline="0" dirty="0" smtClean="0"/>
              <a:t>number one </a:t>
            </a:r>
            <a:r>
              <a:rPr lang="en-US" baseline="0" dirty="0" smtClean="0"/>
              <a:t>concern should be your end result – what outcome are you or your customer looking to achieve by building and utilizing a platform?</a:t>
            </a:r>
          </a:p>
          <a:p>
            <a:pPr marL="171450" indent="-171450">
              <a:buFontTx/>
              <a:buChar char="-"/>
            </a:pPr>
            <a:r>
              <a:rPr lang="en-US" baseline="0" dirty="0" smtClean="0"/>
              <a:t>You may know some of these planning considerations already, as well as your platform needs; however, remembering to address each of these considerations as you gather your site requirements will ensure specificity in your build process, and may lead to additional considerations or concerns that you may not otherwise have addressed.</a:t>
            </a:r>
          </a:p>
          <a:p>
            <a:pPr marL="171450" indent="-171450">
              <a:buFontTx/>
              <a:buChar char="-"/>
            </a:pPr>
            <a:endParaRPr lang="en-US" baseline="0" dirty="0" smtClean="0"/>
          </a:p>
          <a:p>
            <a:pPr marL="0" indent="0">
              <a:buFontTx/>
              <a:buNone/>
            </a:pPr>
            <a:r>
              <a:rPr lang="en-US" baseline="0" dirty="0" smtClean="0"/>
              <a:t>Moritz:</a:t>
            </a:r>
          </a:p>
          <a:p>
            <a:pPr marL="171450" indent="-171450">
              <a:buFontTx/>
              <a:buChar char="-"/>
            </a:pPr>
            <a:r>
              <a:rPr lang="en-US" baseline="0" dirty="0" smtClean="0"/>
              <a:t>Wrap up and fill in</a:t>
            </a:r>
          </a:p>
          <a:p>
            <a:pPr marL="171450" indent="-171450">
              <a:buFontTx/>
              <a:buChar char="-"/>
            </a:pPr>
            <a:r>
              <a:rPr lang="en-US" baseline="0" dirty="0" smtClean="0"/>
              <a:t>Final thoughts and thank you!</a:t>
            </a:r>
          </a:p>
          <a:p>
            <a:pPr marL="171450" indent="-171450">
              <a:buFontTx/>
              <a:buChar char="-"/>
            </a:pPr>
            <a:r>
              <a:rPr lang="en-US" baseline="0" dirty="0" smtClean="0"/>
              <a:t>Intro questions</a:t>
            </a:r>
          </a:p>
        </p:txBody>
      </p:sp>
      <p:sp>
        <p:nvSpPr>
          <p:cNvPr id="4" name="Slide Number Placeholder 3"/>
          <p:cNvSpPr>
            <a:spLocks noGrp="1"/>
          </p:cNvSpPr>
          <p:nvPr>
            <p:ph type="sldNum" sz="quarter" idx="10"/>
          </p:nvPr>
        </p:nvSpPr>
        <p:spPr/>
        <p:txBody>
          <a:bodyPr/>
          <a:lstStyle/>
          <a:p>
            <a:fld id="{212985E4-63A6-42C5-B555-D36F14EDE62F}" type="slidenum">
              <a:rPr lang="en-US" smtClean="0"/>
              <a:t>12</a:t>
            </a:fld>
            <a:endParaRPr lang="en-US"/>
          </a:p>
        </p:txBody>
      </p:sp>
    </p:spTree>
    <p:extLst>
      <p:ext uri="{BB962C8B-B14F-4D97-AF65-F5344CB8AC3E}">
        <p14:creationId xmlns:p14="http://schemas.microsoft.com/office/powerpoint/2010/main" val="298865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985E4-63A6-42C5-B555-D36F14EDE62F}" type="slidenum">
              <a:rPr lang="en-US" smtClean="0"/>
              <a:t>14</a:t>
            </a:fld>
            <a:endParaRPr lang="en-US"/>
          </a:p>
        </p:txBody>
      </p:sp>
    </p:spTree>
    <p:extLst>
      <p:ext uri="{BB962C8B-B14F-4D97-AF65-F5344CB8AC3E}">
        <p14:creationId xmlns:p14="http://schemas.microsoft.com/office/powerpoint/2010/main" val="2826168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Introductions</a:t>
            </a:r>
            <a:endParaRPr lang="en-US" dirty="0"/>
          </a:p>
        </p:txBody>
      </p:sp>
      <p:sp>
        <p:nvSpPr>
          <p:cNvPr id="4" name="Slide Number Placeholder 3"/>
          <p:cNvSpPr>
            <a:spLocks noGrp="1"/>
          </p:cNvSpPr>
          <p:nvPr>
            <p:ph type="sldNum" sz="quarter" idx="10"/>
          </p:nvPr>
        </p:nvSpPr>
        <p:spPr/>
        <p:txBody>
          <a:bodyPr/>
          <a:lstStyle/>
          <a:p>
            <a:fld id="{212985E4-63A6-42C5-B555-D36F14EDE62F}" type="slidenum">
              <a:rPr lang="en-US" smtClean="0"/>
              <a:t>2</a:t>
            </a:fld>
            <a:endParaRPr lang="en-US"/>
          </a:p>
        </p:txBody>
      </p:sp>
    </p:spTree>
    <p:extLst>
      <p:ext uri="{BB962C8B-B14F-4D97-AF65-F5344CB8AC3E}">
        <p14:creationId xmlns:p14="http://schemas.microsoft.com/office/powerpoint/2010/main" val="3267890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Moritz:</a:t>
            </a:r>
          </a:p>
          <a:p>
            <a:endParaRPr lang="en-US" b="1" dirty="0" smtClean="0"/>
          </a:p>
          <a:p>
            <a:r>
              <a:rPr lang="en-US" b="0" dirty="0" smtClean="0"/>
              <a:t>Walk through intro</a:t>
            </a:r>
            <a:endParaRPr lang="en-US" b="0" dirty="0"/>
          </a:p>
        </p:txBody>
      </p:sp>
      <p:sp>
        <p:nvSpPr>
          <p:cNvPr id="4" name="Slide Number Placeholder 3"/>
          <p:cNvSpPr>
            <a:spLocks noGrp="1"/>
          </p:cNvSpPr>
          <p:nvPr>
            <p:ph type="sldNum" sz="quarter" idx="10"/>
          </p:nvPr>
        </p:nvSpPr>
        <p:spPr/>
        <p:txBody>
          <a:bodyPr/>
          <a:lstStyle/>
          <a:p>
            <a:fld id="{212985E4-63A6-42C5-B555-D36F14EDE62F}" type="slidenum">
              <a:rPr lang="en-US" smtClean="0"/>
              <a:t>3</a:t>
            </a:fld>
            <a:endParaRPr lang="en-US"/>
          </a:p>
        </p:txBody>
      </p:sp>
    </p:spTree>
    <p:extLst>
      <p:ext uri="{BB962C8B-B14F-4D97-AF65-F5344CB8AC3E}">
        <p14:creationId xmlns:p14="http://schemas.microsoft.com/office/powerpoint/2010/main" val="319122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Kimberly:</a:t>
            </a:r>
          </a:p>
          <a:p>
            <a:pPr marL="171450" indent="-171450">
              <a:buFontTx/>
              <a:buChar char="-"/>
            </a:pPr>
            <a:r>
              <a:rPr lang="en-US" dirty="0" smtClean="0"/>
              <a:t>Org or customer decides to build</a:t>
            </a:r>
          </a:p>
          <a:p>
            <a:pPr marL="171450" indent="-171450">
              <a:buFontTx/>
              <a:buChar char="-"/>
            </a:pPr>
            <a:r>
              <a:rPr lang="en-US" dirty="0" smtClean="0"/>
              <a:t>Immediately, technical considerations</a:t>
            </a:r>
            <a:r>
              <a:rPr lang="en-US" baseline="0" dirty="0" smtClean="0"/>
              <a:t> and architecture/engineering springs to mind</a:t>
            </a:r>
          </a:p>
          <a:p>
            <a:pPr marL="171450" indent="-171450">
              <a:buFontTx/>
              <a:buChar char="-"/>
            </a:pPr>
            <a:r>
              <a:rPr lang="en-US" b="1" baseline="0" dirty="0" smtClean="0"/>
              <a:t>*CLICK*</a:t>
            </a:r>
          </a:p>
          <a:p>
            <a:pPr marL="171450" indent="-171450">
              <a:buFontTx/>
              <a:buChar char="-"/>
            </a:pPr>
            <a:r>
              <a:rPr lang="en-US" baseline="0" dirty="0" smtClean="0"/>
              <a:t>Great attention is given to functionality – what CAN we do; not so much on what SHOULD we do or what do we NEED</a:t>
            </a:r>
          </a:p>
          <a:p>
            <a:pPr marL="171450" indent="-171450">
              <a:buFontTx/>
              <a:buChar char="-"/>
            </a:pPr>
            <a:r>
              <a:rPr lang="en-US" baseline="0" dirty="0" smtClean="0"/>
              <a:t>Goal of this presentation is to blend outcomes planning with technical planning to avoid backtracking, unnecessary missteps, and </a:t>
            </a:r>
            <a:r>
              <a:rPr lang="en-US" baseline="0" dirty="0" err="1" smtClean="0"/>
              <a:t>frankenprojects</a:t>
            </a:r>
            <a:endParaRPr lang="en-US" baseline="0" dirty="0" smtClean="0"/>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12985E4-63A6-42C5-B555-D36F14EDE62F}" type="slidenum">
              <a:rPr lang="en-US" smtClean="0"/>
              <a:t>4</a:t>
            </a:fld>
            <a:endParaRPr lang="en-US"/>
          </a:p>
        </p:txBody>
      </p:sp>
    </p:spTree>
    <p:extLst>
      <p:ext uri="{BB962C8B-B14F-4D97-AF65-F5344CB8AC3E}">
        <p14:creationId xmlns:p14="http://schemas.microsoft.com/office/powerpoint/2010/main" val="208743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Moritz:</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Typical system architecture considerations: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infrastructure/hosting,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integrations,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feature engineering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security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branding etc.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 narrow down process to working through technical requirement spec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INSTEAD other way around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Provide frame/environment for product team to articulate realistic expectations/outcomes</a:t>
            </a:r>
          </a:p>
          <a:p>
            <a:r>
              <a:rPr lang="en-US" sz="1200" kern="1200" dirty="0" smtClean="0">
                <a:solidFill>
                  <a:schemeClr val="tx1"/>
                </a:solidFill>
                <a:effectLst/>
                <a:latin typeface="+mn-lt"/>
                <a:ea typeface="+mn-ea"/>
                <a:cs typeface="+mn-cs"/>
              </a:rPr>
              <a:t>Technical scoping as result of (joint) product outcome planning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 fall into rubber stamp model, plan for range of flexibility (esp. when complex use case)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 close alignment between technical and product team = risks</a:t>
            </a:r>
          </a:p>
          <a:p>
            <a:pPr lvl="0"/>
            <a:r>
              <a:rPr lang="en-US" sz="1200" kern="1200" dirty="0" smtClean="0">
                <a:solidFill>
                  <a:schemeClr val="tx1"/>
                </a:solidFill>
                <a:effectLst/>
                <a:latin typeface="+mn-lt"/>
                <a:ea typeface="+mn-ea"/>
                <a:cs typeface="+mn-cs"/>
              </a:rPr>
              <a:t>delays</a:t>
            </a:r>
          </a:p>
          <a:p>
            <a:pPr lvl="0"/>
            <a:r>
              <a:rPr lang="en-US" sz="1200" kern="1200" dirty="0" smtClean="0">
                <a:solidFill>
                  <a:schemeClr val="tx1"/>
                </a:solidFill>
                <a:effectLst/>
                <a:latin typeface="+mn-lt"/>
                <a:ea typeface="+mn-ea"/>
                <a:cs typeface="+mn-cs"/>
              </a:rPr>
              <a:t>increasing cost</a:t>
            </a:r>
          </a:p>
          <a:p>
            <a:pPr lvl="0"/>
            <a:r>
              <a:rPr lang="en-US" sz="1200" kern="1200" dirty="0" smtClean="0">
                <a:solidFill>
                  <a:schemeClr val="tx1"/>
                </a:solidFill>
                <a:effectLst/>
                <a:latin typeface="+mn-lt"/>
                <a:ea typeface="+mn-ea"/>
                <a:cs typeface="+mn-cs"/>
              </a:rPr>
              <a:t>user satisfaction</a:t>
            </a:r>
          </a:p>
          <a:p>
            <a:pPr lvl="0"/>
            <a:r>
              <a:rPr lang="en-US" sz="1200" kern="1200" dirty="0" smtClean="0">
                <a:solidFill>
                  <a:schemeClr val="tx1"/>
                </a:solidFill>
                <a:effectLst/>
                <a:latin typeface="+mn-lt"/>
                <a:ea typeface="+mn-ea"/>
                <a:cs typeface="+mn-cs"/>
              </a:rPr>
              <a:t>Worst case: total failure</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OUTCOME PLANNING IS CRUCIAL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2985E4-63A6-42C5-B555-D36F14EDE62F}" type="slidenum">
              <a:rPr lang="en-US" smtClean="0"/>
              <a:t>5</a:t>
            </a:fld>
            <a:endParaRPr lang="en-US"/>
          </a:p>
        </p:txBody>
      </p:sp>
    </p:spTree>
    <p:extLst>
      <p:ext uri="{BB962C8B-B14F-4D97-AF65-F5344CB8AC3E}">
        <p14:creationId xmlns:p14="http://schemas.microsoft.com/office/powerpoint/2010/main" val="340028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Kimberly: </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will outcome planning save us time and energy later? If you truly think about the scope of the project and the number of people and teams it will touch, you may be surprised at the ripple effects throughout your organization.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Often think of a single person or team as being the key stakeholder – examples engineer, project sponsor…</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*CLICK*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 only will it include the company sponsor(s) with the initial idea to create the platform and their target audience(s); it also affects the engineers, designers, developers, project management personnel, accounting, services, and technical support. ALL these people should be considered stakeholders, and all should be included at various stages throughout the process.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Moritz: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all these stakeholders outcome planning</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Clarifies product expectations</a:t>
            </a:r>
          </a:p>
          <a:p>
            <a:pPr lvl="0"/>
            <a:r>
              <a:rPr lang="en-US" sz="1200" kern="1200" dirty="0" smtClean="0">
                <a:solidFill>
                  <a:schemeClr val="tx1"/>
                </a:solidFill>
                <a:effectLst/>
                <a:latin typeface="+mn-lt"/>
                <a:ea typeface="+mn-ea"/>
                <a:cs typeface="+mn-cs"/>
              </a:rPr>
              <a:t>Avoids misunderstandings and wrong perceptions</a:t>
            </a:r>
          </a:p>
          <a:p>
            <a:pPr lvl="0"/>
            <a:r>
              <a:rPr lang="en-US" sz="1200" kern="1200" dirty="0" smtClean="0">
                <a:solidFill>
                  <a:schemeClr val="tx1"/>
                </a:solidFill>
                <a:effectLst/>
                <a:latin typeface="+mn-lt"/>
                <a:ea typeface="+mn-ea"/>
                <a:cs typeface="+mn-cs"/>
              </a:rPr>
              <a:t>Avoids constant change requests throughout the project</a:t>
            </a:r>
          </a:p>
          <a:p>
            <a:pPr lvl="0"/>
            <a:r>
              <a:rPr lang="en-US" sz="1200" kern="1200" dirty="0" smtClean="0">
                <a:solidFill>
                  <a:schemeClr val="tx1"/>
                </a:solidFill>
                <a:effectLst/>
                <a:latin typeface="+mn-lt"/>
                <a:ea typeface="+mn-ea"/>
                <a:cs typeface="+mn-cs"/>
              </a:rPr>
              <a:t>Enables meeting realistic deadlines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Overall it saves: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Time</a:t>
            </a:r>
          </a:p>
          <a:p>
            <a:pPr lvl="0"/>
            <a:r>
              <a:rPr lang="en-US" sz="1200" kern="1200" dirty="0" smtClean="0">
                <a:solidFill>
                  <a:schemeClr val="tx1"/>
                </a:solidFill>
                <a:effectLst/>
                <a:latin typeface="+mn-lt"/>
                <a:ea typeface="+mn-ea"/>
                <a:cs typeface="+mn-cs"/>
              </a:rPr>
              <a:t>Money</a:t>
            </a:r>
          </a:p>
          <a:p>
            <a:pPr lvl="0"/>
            <a:r>
              <a:rPr lang="en-US" sz="1200" kern="1200" dirty="0" smtClean="0">
                <a:solidFill>
                  <a:schemeClr val="tx1"/>
                </a:solidFill>
                <a:effectLst/>
                <a:latin typeface="+mn-lt"/>
                <a:ea typeface="+mn-ea"/>
                <a:cs typeface="+mn-cs"/>
              </a:rPr>
              <a:t>Nerves</a:t>
            </a:r>
          </a:p>
          <a:p>
            <a:pPr lvl="0"/>
            <a:endParaRPr lang="en-US" sz="1200" kern="1200" dirty="0" smtClean="0">
              <a:solidFill>
                <a:schemeClr val="tx1"/>
              </a:solidFill>
              <a:effectLst/>
              <a:latin typeface="+mn-lt"/>
              <a:ea typeface="+mn-ea"/>
              <a:cs typeface="+mn-cs"/>
            </a:endParaRPr>
          </a:p>
          <a:p>
            <a:pPr marL="171450" lvl="0" indent="-171450">
              <a:buFontTx/>
              <a:buChar char="-"/>
            </a:pPr>
            <a:r>
              <a:rPr lang="en-US" baseline="0" dirty="0" smtClean="0"/>
              <a:t>*Parker, Van </a:t>
            </a:r>
            <a:r>
              <a:rPr lang="en-US" baseline="0" dirty="0" err="1" smtClean="0"/>
              <a:t>Alstyne</a:t>
            </a:r>
            <a:r>
              <a:rPr lang="en-US" baseline="0" dirty="0" smtClean="0"/>
              <a:t>, &amp; </a:t>
            </a:r>
            <a:r>
              <a:rPr lang="en-US" baseline="0" dirty="0" err="1" smtClean="0"/>
              <a:t>Choudary</a:t>
            </a:r>
            <a:r>
              <a:rPr lang="en-US" baseline="0" dirty="0" smtClean="0"/>
              <a:t> (2016), </a:t>
            </a:r>
            <a:r>
              <a:rPr lang="en-US" i="1" baseline="0" dirty="0" smtClean="0"/>
              <a:t>Platform Revolution</a:t>
            </a:r>
            <a:r>
              <a:rPr lang="en-US" baseline="0" dirty="0" smtClean="0"/>
              <a:t>, W.W. Norton &amp; Co., New York, NY.</a:t>
            </a:r>
          </a:p>
        </p:txBody>
      </p:sp>
      <p:sp>
        <p:nvSpPr>
          <p:cNvPr id="4" name="Slide Number Placeholder 3"/>
          <p:cNvSpPr>
            <a:spLocks noGrp="1"/>
          </p:cNvSpPr>
          <p:nvPr>
            <p:ph type="sldNum" sz="quarter" idx="10"/>
          </p:nvPr>
        </p:nvSpPr>
        <p:spPr/>
        <p:txBody>
          <a:bodyPr/>
          <a:lstStyle/>
          <a:p>
            <a:fld id="{212985E4-63A6-42C5-B555-D36F14EDE62F}" type="slidenum">
              <a:rPr lang="en-US" smtClean="0"/>
              <a:t>6</a:t>
            </a:fld>
            <a:endParaRPr lang="en-US"/>
          </a:p>
        </p:txBody>
      </p:sp>
    </p:spTree>
    <p:extLst>
      <p:ext uri="{BB962C8B-B14F-4D97-AF65-F5344CB8AC3E}">
        <p14:creationId xmlns:p14="http://schemas.microsoft.com/office/powerpoint/2010/main" val="3277693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Kimberly: </a:t>
            </a:r>
            <a:r>
              <a:rPr lang="en-US" sz="1200" kern="1200" dirty="0" smtClean="0">
                <a:solidFill>
                  <a:schemeClr val="tx1"/>
                </a:solidFill>
                <a:effectLst/>
                <a:latin typeface="+mn-lt"/>
                <a:ea typeface="+mn-ea"/>
                <a:cs typeface="+mn-cs"/>
              </a:rPr>
              <a:t>#1 question – what do you want your users to DO or TAKE AWAY from the platform? </a:t>
            </a:r>
            <a:r>
              <a:rPr lang="en-US" sz="1200" b="1" kern="1200" dirty="0" smtClean="0">
                <a:solidFill>
                  <a:schemeClr val="tx1"/>
                </a:solidFill>
                <a:effectLst/>
                <a:latin typeface="+mn-lt"/>
                <a:ea typeface="+mn-ea"/>
                <a:cs typeface="+mn-cs"/>
              </a:rPr>
              <a:t>*CLICK*</a:t>
            </a:r>
            <a:endParaRPr lang="en-US" sz="1400" b="1"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Knowledge?</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Certifications?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Skill practice and growth?</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translates into what you intend your </a:t>
            </a:r>
            <a:r>
              <a:rPr lang="en-US" sz="1200" b="1" kern="1200" dirty="0" smtClean="0">
                <a:solidFill>
                  <a:schemeClr val="tx1"/>
                </a:solidFill>
                <a:effectLst/>
                <a:latin typeface="+mn-lt"/>
                <a:ea typeface="+mn-ea"/>
                <a:cs typeface="+mn-cs"/>
              </a:rPr>
              <a:t>core interaction</a:t>
            </a:r>
            <a:r>
              <a:rPr lang="en-US" sz="1200" kern="1200" dirty="0" smtClean="0">
                <a:solidFill>
                  <a:schemeClr val="tx1"/>
                </a:solidFill>
                <a:effectLst/>
                <a:latin typeface="+mn-lt"/>
                <a:ea typeface="+mn-ea"/>
                <a:cs typeface="+mn-cs"/>
              </a:rPr>
              <a:t> to be:</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Participants + Value Unit + Filter → Core Interaction*</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Moritz:</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Core Interaction</a:t>
            </a:r>
            <a:r>
              <a:rPr lang="en-US" sz="1200" kern="1200" dirty="0" smtClean="0">
                <a:solidFill>
                  <a:schemeClr val="tx1"/>
                </a:solidFill>
                <a:effectLst/>
                <a:latin typeface="+mn-lt"/>
                <a:ea typeface="+mn-ea"/>
                <a:cs typeface="+mn-cs"/>
              </a:rPr>
              <a:t> Definition is absolutely crucial.</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Core interaction is the foundation of the product concept and will be</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Translated into a workflow that will be powered by technology AND</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rendered into the most compelling UX possible</a:t>
            </a:r>
          </a:p>
          <a:p>
            <a:pPr lvl="0"/>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*CLICK*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Participants: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is your audience, both now, and </a:t>
            </a:r>
            <a:r>
              <a:rPr lang="en-US" sz="1200" b="1" i="1" kern="1200" dirty="0" smtClean="0">
                <a:solidFill>
                  <a:schemeClr val="tx1"/>
                </a:solidFill>
                <a:effectLst/>
                <a:latin typeface="+mn-lt"/>
                <a:ea typeface="+mn-ea"/>
                <a:cs typeface="+mn-cs"/>
              </a:rPr>
              <a:t>in the future</a:t>
            </a:r>
            <a:r>
              <a:rPr lang="en-US" sz="1200" kern="1200" dirty="0" smtClean="0">
                <a:solidFill>
                  <a:schemeClr val="tx1"/>
                </a:solidFill>
                <a:effectLst/>
                <a:latin typeface="+mn-lt"/>
                <a:ea typeface="+mn-ea"/>
                <a:cs typeface="+mn-cs"/>
              </a:rPr>
              <a:t>? How might the platform audience grow?</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How do their needs differ, if at all?</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Moritz: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Understanding your </a:t>
            </a:r>
            <a:r>
              <a:rPr lang="en-US" sz="1200" b="1" kern="1200" dirty="0" smtClean="0">
                <a:solidFill>
                  <a:schemeClr val="tx1"/>
                </a:solidFill>
                <a:effectLst/>
                <a:latin typeface="+mn-lt"/>
                <a:ea typeface="+mn-ea"/>
                <a:cs typeface="+mn-cs"/>
              </a:rPr>
              <a:t>User Persona/User Profile</a:t>
            </a:r>
            <a:r>
              <a:rPr lang="en-US" sz="1200" kern="1200" dirty="0" smtClean="0">
                <a:solidFill>
                  <a:schemeClr val="tx1"/>
                </a:solidFill>
                <a:effectLst/>
                <a:latin typeface="+mn-lt"/>
                <a:ea typeface="+mn-ea"/>
                <a:cs typeface="+mn-cs"/>
              </a:rPr>
              <a:t> is crucial to</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Design compelling UX</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Understand and plan for possible network effects (collaboration etc.)</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Understand possible dimension of absolute users (infrastructure design impact)</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Kimberly: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*CLICK*</a:t>
            </a:r>
          </a:p>
          <a:p>
            <a:r>
              <a:rPr lang="en-US" sz="1200" kern="1200" dirty="0" smtClean="0">
                <a:solidFill>
                  <a:schemeClr val="tx1"/>
                </a:solidFill>
                <a:effectLst/>
                <a:latin typeface="+mn-lt"/>
                <a:ea typeface="+mn-ea"/>
                <a:cs typeface="+mn-cs"/>
              </a:rPr>
              <a:t>Value Unit:</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Are participants (and the platform initiators) after knowledge?</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Skills practice?</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Centralized location for services, such as scheduling online and live events?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Coaching and mentoring? Other?</a:t>
            </a:r>
            <a:endParaRPr lang="en-US" sz="14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Moritz: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Same here!</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Definition of the Value Unit</a:t>
            </a:r>
            <a:r>
              <a:rPr lang="en-US" sz="1200" kern="1200" dirty="0" smtClean="0">
                <a:solidFill>
                  <a:schemeClr val="tx1"/>
                </a:solidFill>
                <a:effectLst/>
                <a:latin typeface="+mn-lt"/>
                <a:ea typeface="+mn-ea"/>
                <a:cs typeface="+mn-cs"/>
              </a:rPr>
              <a:t> has direct impact on</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UX</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Configuration</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Features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Most of you may immediately define “taking a course” as the value unit/core interaction</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There are different perceptions of what that means (on demand, passive/active etc.)</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Required assets/interactions may completely vary (labs!, open assessments, group work etc.</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Depending on the value unit you might be able to resolve it out of the box with Open edX or not (technology labs!)</a:t>
            </a:r>
            <a:r>
              <a:rPr lang="de-DE" sz="9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Kimberly: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*CLICK*</a:t>
            </a:r>
          </a:p>
          <a:p>
            <a:r>
              <a:rPr lang="en-US" sz="1200" kern="1200" dirty="0" smtClean="0">
                <a:solidFill>
                  <a:schemeClr val="tx1"/>
                </a:solidFill>
                <a:effectLst/>
                <a:latin typeface="+mn-lt"/>
                <a:ea typeface="+mn-ea"/>
                <a:cs typeface="+mn-cs"/>
              </a:rPr>
              <a:t>Filter:</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How will you create an environment that provides information to various groups or participants that is relevant and useful to them?</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Useless information may turn users off from the platform, leading to reduced use and lack of perceived value</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Moritz: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Again a similar scenario, ties in with value unit + audience persona.</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Impacts set of tools and configurations needed</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Too often, planners embrace a “build it and they will come” strategy, when platform engagement really benefits from a pull strategy of providing something of value and interest to participants to capture their attention and time.</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Moritz: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Right!</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Outcome can certainly not prepare for all variables and CRs due to fast paced environment</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BUT defining your core equation (audience, value unit, core interaction) is the essential foundation for a professional outcome planning</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STILL it leaves enough space for </a:t>
            </a:r>
            <a:r>
              <a:rPr lang="en-US" sz="1200" kern="1200" dirty="0" err="1" smtClean="0">
                <a:solidFill>
                  <a:schemeClr val="tx1"/>
                </a:solidFill>
                <a:effectLst/>
                <a:latin typeface="+mn-lt"/>
                <a:ea typeface="+mn-ea"/>
                <a:cs typeface="+mn-cs"/>
              </a:rPr>
              <a:t>flexibilty</a:t>
            </a:r>
            <a:endParaRPr lang="en-US" sz="1400" kern="1200" dirty="0" smtClean="0">
              <a:solidFill>
                <a:schemeClr val="tx1"/>
              </a:solidFill>
              <a:effectLst/>
              <a:latin typeface="+mn-lt"/>
              <a:ea typeface="+mn-ea"/>
              <a:cs typeface="+mn-cs"/>
            </a:endParaRPr>
          </a:p>
          <a:p>
            <a:r>
              <a:rPr lang="de-DE" sz="105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fits better under core interaction I think. The value unit in most cases will be the learning assets while the interaction around it might be different, don’t you agree?</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2985E4-63A6-42C5-B555-D36F14EDE62F}" type="slidenum">
              <a:rPr lang="en-US" smtClean="0"/>
              <a:t>7</a:t>
            </a:fld>
            <a:endParaRPr lang="en-US"/>
          </a:p>
        </p:txBody>
      </p:sp>
    </p:spTree>
    <p:extLst>
      <p:ext uri="{BB962C8B-B14F-4D97-AF65-F5344CB8AC3E}">
        <p14:creationId xmlns:p14="http://schemas.microsoft.com/office/powerpoint/2010/main" val="326908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Kimberly:</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Participants – how do they affect architecture and planning?</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do you want your users to DO or TAKE AWAY from the platform?</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Analyze current and future audience</a:t>
            </a:r>
            <a:endParaRPr lang="en-US" sz="1400" kern="1200" dirty="0" smtClean="0">
              <a:solidFill>
                <a:schemeClr val="tx1"/>
              </a:solidFill>
              <a:effectLst/>
              <a:latin typeface="+mn-lt"/>
              <a:ea typeface="+mn-ea"/>
              <a:cs typeface="+mn-cs"/>
            </a:endParaRPr>
          </a:p>
          <a:p>
            <a:pPr lvl="3"/>
            <a:r>
              <a:rPr lang="en-US" sz="1200" kern="1200" dirty="0" smtClean="0">
                <a:solidFill>
                  <a:schemeClr val="tx1"/>
                </a:solidFill>
                <a:effectLst/>
                <a:latin typeface="+mn-lt"/>
                <a:ea typeface="+mn-ea"/>
                <a:cs typeface="+mn-cs"/>
              </a:rPr>
              <a:t>May start with a small pilot group, for instance limited internal employees </a:t>
            </a:r>
            <a:r>
              <a:rPr lang="en-US" sz="1200" b="1" kern="1200" dirty="0" smtClean="0">
                <a:solidFill>
                  <a:schemeClr val="tx1"/>
                </a:solidFill>
                <a:effectLst/>
                <a:latin typeface="+mn-lt"/>
                <a:ea typeface="+mn-ea"/>
                <a:cs typeface="+mn-cs"/>
              </a:rPr>
              <a:t>*CLICK*</a:t>
            </a:r>
            <a:endParaRPr lang="en-US" sz="1400" b="1" kern="1200" dirty="0" smtClean="0">
              <a:solidFill>
                <a:schemeClr val="tx1"/>
              </a:solidFill>
              <a:effectLst/>
              <a:latin typeface="+mn-lt"/>
              <a:ea typeface="+mn-ea"/>
              <a:cs typeface="+mn-cs"/>
            </a:endParaRPr>
          </a:p>
          <a:p>
            <a:pPr lvl="3"/>
            <a:r>
              <a:rPr lang="en-US" sz="1200" kern="1200" dirty="0" smtClean="0">
                <a:solidFill>
                  <a:schemeClr val="tx1"/>
                </a:solidFill>
                <a:effectLst/>
                <a:latin typeface="+mn-lt"/>
                <a:ea typeface="+mn-ea"/>
                <a:cs typeface="+mn-cs"/>
              </a:rPr>
              <a:t>Then may broaden to additional departments, or company-wide</a:t>
            </a:r>
            <a:endParaRPr lang="en-US" sz="1400" kern="1200" dirty="0" smtClean="0">
              <a:solidFill>
                <a:schemeClr val="tx1"/>
              </a:solidFill>
              <a:effectLst/>
              <a:latin typeface="+mn-lt"/>
              <a:ea typeface="+mn-ea"/>
              <a:cs typeface="+mn-cs"/>
            </a:endParaRPr>
          </a:p>
          <a:p>
            <a:pPr lvl="3"/>
            <a:r>
              <a:rPr lang="en-US" sz="1200" kern="1200" dirty="0" smtClean="0">
                <a:solidFill>
                  <a:schemeClr val="tx1"/>
                </a:solidFill>
                <a:effectLst/>
                <a:latin typeface="+mn-lt"/>
                <a:ea typeface="+mn-ea"/>
                <a:cs typeface="+mn-cs"/>
              </a:rPr>
              <a:t>Will partners eventually access the platform? </a:t>
            </a:r>
            <a:r>
              <a:rPr lang="en-US" sz="1200" b="1" kern="1200" dirty="0" smtClean="0">
                <a:solidFill>
                  <a:schemeClr val="tx1"/>
                </a:solidFill>
                <a:effectLst/>
                <a:latin typeface="+mn-lt"/>
                <a:ea typeface="+mn-ea"/>
                <a:cs typeface="+mn-cs"/>
              </a:rPr>
              <a:t>*CLICK*</a:t>
            </a:r>
            <a:endParaRPr lang="en-US" sz="1400" b="1" kern="1200" dirty="0" smtClean="0">
              <a:solidFill>
                <a:schemeClr val="tx1"/>
              </a:solidFill>
              <a:effectLst/>
              <a:latin typeface="+mn-lt"/>
              <a:ea typeface="+mn-ea"/>
              <a:cs typeface="+mn-cs"/>
            </a:endParaRPr>
          </a:p>
          <a:p>
            <a:pPr lvl="3"/>
            <a:r>
              <a:rPr lang="en-US" sz="1200" kern="1200" dirty="0" smtClean="0">
                <a:solidFill>
                  <a:schemeClr val="tx1"/>
                </a:solidFill>
                <a:effectLst/>
                <a:latin typeface="+mn-lt"/>
                <a:ea typeface="+mn-ea"/>
                <a:cs typeface="+mn-cs"/>
              </a:rPr>
              <a:t>Customers? </a:t>
            </a:r>
            <a:r>
              <a:rPr lang="en-US" sz="1200" b="1" kern="1200" dirty="0" smtClean="0">
                <a:solidFill>
                  <a:schemeClr val="tx1"/>
                </a:solidFill>
                <a:effectLst/>
                <a:latin typeface="+mn-lt"/>
                <a:ea typeface="+mn-ea"/>
                <a:cs typeface="+mn-cs"/>
              </a:rPr>
              <a:t>*CLICK*</a:t>
            </a:r>
            <a:endParaRPr lang="en-US" sz="1400" b="1" kern="1200" dirty="0" smtClean="0">
              <a:solidFill>
                <a:schemeClr val="tx1"/>
              </a:solidFill>
              <a:effectLst/>
              <a:latin typeface="+mn-lt"/>
              <a:ea typeface="+mn-ea"/>
              <a:cs typeface="+mn-cs"/>
            </a:endParaRPr>
          </a:p>
          <a:p>
            <a:pPr lvl="3"/>
            <a:r>
              <a:rPr lang="en-US" sz="1200" kern="1200" dirty="0" smtClean="0">
                <a:solidFill>
                  <a:schemeClr val="tx1"/>
                </a:solidFill>
                <a:effectLst/>
                <a:latin typeface="+mn-lt"/>
                <a:ea typeface="+mn-ea"/>
                <a:cs typeface="+mn-cs"/>
              </a:rPr>
              <a:t>Are there likely to be language considerations/internationalization required?</a:t>
            </a:r>
            <a:endParaRPr lang="en-US" sz="1400" kern="1200" dirty="0" smtClean="0">
              <a:solidFill>
                <a:schemeClr val="tx1"/>
              </a:solidFill>
              <a:effectLst/>
              <a:latin typeface="+mn-lt"/>
              <a:ea typeface="+mn-ea"/>
              <a:cs typeface="+mn-cs"/>
            </a:endParaRPr>
          </a:p>
          <a:p>
            <a:pPr lvl="3"/>
            <a:r>
              <a:rPr lang="en-US" sz="1200" kern="1200" dirty="0" smtClean="0">
                <a:solidFill>
                  <a:schemeClr val="tx1"/>
                </a:solidFill>
                <a:effectLst/>
                <a:latin typeface="+mn-lt"/>
                <a:ea typeface="+mn-ea"/>
                <a:cs typeface="+mn-cs"/>
              </a:rPr>
              <a:t>PLAN FOR GROWTH</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Moritz:</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do the audience considerations affect architecture planning?</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Audience size affects</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Hosting / Infrastructure: </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Platform architecture (single/multi-tenant) for high scalability</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Hosting Location (on-</a:t>
            </a:r>
            <a:r>
              <a:rPr lang="en-US" sz="1200" kern="1200" dirty="0" err="1" smtClean="0">
                <a:solidFill>
                  <a:schemeClr val="tx1"/>
                </a:solidFill>
                <a:effectLst/>
                <a:latin typeface="+mn-lt"/>
                <a:ea typeface="+mn-ea"/>
                <a:cs typeface="+mn-cs"/>
              </a:rPr>
              <a:t>prem</a:t>
            </a:r>
            <a:r>
              <a:rPr lang="en-US" sz="1200" kern="1200" dirty="0" smtClean="0">
                <a:solidFill>
                  <a:schemeClr val="tx1"/>
                </a:solidFill>
                <a:effectLst/>
                <a:latin typeface="+mn-lt"/>
                <a:ea typeface="+mn-ea"/>
                <a:cs typeface="+mn-cs"/>
              </a:rPr>
              <a:t>, cloud options)</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Audience type affects</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Authentication and Security (!) -&gt; IDP/SSO?</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Free access / Paywall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Multisite set-up with Microsites ?</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DNS, branding, marketing content</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Filters and personalization</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2985E4-63A6-42C5-B555-D36F14EDE62F}" type="slidenum">
              <a:rPr lang="en-US" smtClean="0"/>
              <a:t>8</a:t>
            </a:fld>
            <a:endParaRPr lang="en-US"/>
          </a:p>
        </p:txBody>
      </p:sp>
    </p:spTree>
    <p:extLst>
      <p:ext uri="{BB962C8B-B14F-4D97-AF65-F5344CB8AC3E}">
        <p14:creationId xmlns:p14="http://schemas.microsoft.com/office/powerpoint/2010/main" val="29490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Kimberly:</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is the value unit (or value proposition) for the platform?</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do you want your users to DO or TAKE AWAY from the platform?</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Is the goal for users to become certified on a well-known vendor program or official curriculum of some sort (such as an internal company certification)?</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Do you want your users to have access to a wider set of titles that relate to their area of specialty?</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Will some content be gated, meaning that access is conditional?</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PLAN FOR GROWTH</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types of content will be deployed – video hosting, SCORM-compliant media, live content, other?</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your users value collaboration and social engagement?</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Will the platform be integrated to other applications or systems currently in use in the environment in order to facilitate ease of use or seamless user interfaces?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does the COMPANY get out of the platform?</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Detailed user information and performance reporting?</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User engagement via wikis, discussions, other feedback and social interaction?</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Moritz:</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Does platform need link to </a:t>
            </a:r>
            <a:r>
              <a:rPr lang="en-US" sz="1200" b="1" kern="1200" dirty="0" smtClean="0">
                <a:solidFill>
                  <a:schemeClr val="tx1"/>
                </a:solidFill>
                <a:effectLst/>
                <a:latin typeface="+mn-lt"/>
                <a:ea typeface="+mn-ea"/>
                <a:cs typeface="+mn-cs"/>
              </a:rPr>
              <a:t>external cert/badging engine</a:t>
            </a:r>
            <a:r>
              <a:rPr lang="en-US" sz="1200" kern="1200" dirty="0" smtClean="0">
                <a:solidFill>
                  <a:schemeClr val="tx1"/>
                </a:solidFill>
                <a:effectLst/>
                <a:latin typeface="+mn-lt"/>
                <a:ea typeface="+mn-ea"/>
                <a:cs typeface="+mn-cs"/>
              </a:rPr>
              <a:t>?</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so, which one(s), and what sort of partnership/integration is needed?</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a:t>
            </a:r>
            <a:r>
              <a:rPr lang="en-US" sz="1200" b="1" kern="1200" dirty="0" smtClean="0">
                <a:solidFill>
                  <a:schemeClr val="tx1"/>
                </a:solidFill>
                <a:effectLst/>
                <a:latin typeface="+mn-lt"/>
                <a:ea typeface="+mn-ea"/>
                <a:cs typeface="+mn-cs"/>
              </a:rPr>
              <a:t>external systems need to be integrated</a:t>
            </a:r>
            <a:r>
              <a:rPr lang="en-US" sz="1200" kern="1200" dirty="0" smtClean="0">
                <a:solidFill>
                  <a:schemeClr val="tx1"/>
                </a:solidFill>
                <a:effectLst/>
                <a:latin typeface="+mn-lt"/>
                <a:ea typeface="+mn-ea"/>
                <a:cs typeface="+mn-cs"/>
              </a:rPr>
              <a:t> and what value do these add? </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Benefits &amp; Concerns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E-Commerce, IDP, LMS, CRM, Analytics etc. </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Will all </a:t>
            </a:r>
            <a:r>
              <a:rPr lang="en-US" sz="1200" b="1" kern="1200" dirty="0" smtClean="0">
                <a:solidFill>
                  <a:schemeClr val="tx1"/>
                </a:solidFill>
                <a:effectLst/>
                <a:latin typeface="+mn-lt"/>
                <a:ea typeface="+mn-ea"/>
                <a:cs typeface="+mn-cs"/>
              </a:rPr>
              <a:t>content be designed with std. studio features?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or will you need scalable media hosting, integrations with LTI/SCORM etc.?</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Will </a:t>
            </a:r>
            <a:r>
              <a:rPr lang="en-US" sz="1200" b="1" kern="1200" dirty="0" smtClean="0">
                <a:solidFill>
                  <a:schemeClr val="tx1"/>
                </a:solidFill>
                <a:effectLst/>
                <a:latin typeface="+mn-lt"/>
                <a:ea typeface="+mn-ea"/>
                <a:cs typeface="+mn-cs"/>
              </a:rPr>
              <a:t>reporting </a:t>
            </a:r>
            <a:r>
              <a:rPr lang="en-US" sz="1200" kern="1200" dirty="0" smtClean="0">
                <a:solidFill>
                  <a:schemeClr val="tx1"/>
                </a:solidFill>
                <a:effectLst/>
                <a:latin typeface="+mn-lt"/>
                <a:ea typeface="+mn-ea"/>
                <a:cs typeface="+mn-cs"/>
              </a:rPr>
              <a:t>be a crucial part of the value unit?</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so, how will you fetch and visualize the data (Data WH, BI Tools etc.)</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2985E4-63A6-42C5-B555-D36F14EDE62F}" type="slidenum">
              <a:rPr lang="en-US" smtClean="0"/>
              <a:t>9</a:t>
            </a:fld>
            <a:endParaRPr lang="en-US"/>
          </a:p>
        </p:txBody>
      </p:sp>
    </p:spTree>
    <p:extLst>
      <p:ext uri="{BB962C8B-B14F-4D97-AF65-F5344CB8AC3E}">
        <p14:creationId xmlns:p14="http://schemas.microsoft.com/office/powerpoint/2010/main" val="3656253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svg"/><Relationship Id="rId11" Type="http://schemas.openxmlformats.org/officeDocument/2006/relationships/image" Target="../media/image2.sv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sv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40.jpe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hyperlink" Target="https://www.fastlane.live/ww_en/?SID=u23pn1gp61dms9n7qreq00nh83"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44.png"/><Relationship Id="rId12"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54.sv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8.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1.png"/><Relationship Id="rId21" Type="http://schemas.openxmlformats.org/officeDocument/2006/relationships/image" Target="../media/image69.png"/><Relationship Id="rId34" Type="http://schemas.openxmlformats.org/officeDocument/2006/relationships/image" Target="../media/image82.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jpeg"/><Relationship Id="rId33" Type="http://schemas.openxmlformats.org/officeDocument/2006/relationships/image" Target="../media/image81.png"/><Relationship Id="rId2" Type="http://schemas.openxmlformats.org/officeDocument/2006/relationships/image" Target="../media/image50.png"/><Relationship Id="rId16" Type="http://schemas.openxmlformats.org/officeDocument/2006/relationships/image" Target="../media/image64.jpeg"/><Relationship Id="rId20" Type="http://schemas.openxmlformats.org/officeDocument/2006/relationships/image" Target="../media/image68.png"/><Relationship Id="rId29" Type="http://schemas.openxmlformats.org/officeDocument/2006/relationships/image" Target="../media/image77.png"/><Relationship Id="rId1" Type="http://schemas.openxmlformats.org/officeDocument/2006/relationships/slideMaster" Target="../slideMasters/slideMaster1.xml"/><Relationship Id="rId6" Type="http://schemas.openxmlformats.org/officeDocument/2006/relationships/image" Target="../media/image54.png"/><Relationship Id="rId11" Type="http://schemas.openxmlformats.org/officeDocument/2006/relationships/image" Target="../media/image59.jpeg"/><Relationship Id="rId24" Type="http://schemas.openxmlformats.org/officeDocument/2006/relationships/image" Target="../media/image72.jpeg"/><Relationship Id="rId32" Type="http://schemas.openxmlformats.org/officeDocument/2006/relationships/image" Target="../media/image80.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jpeg"/><Relationship Id="rId28" Type="http://schemas.openxmlformats.org/officeDocument/2006/relationships/image" Target="../media/image76.png"/><Relationship Id="rId36" Type="http://schemas.openxmlformats.org/officeDocument/2006/relationships/image" Target="../media/image84.png"/><Relationship Id="rId10" Type="http://schemas.openxmlformats.org/officeDocument/2006/relationships/image" Target="../media/image58.png"/><Relationship Id="rId19" Type="http://schemas.openxmlformats.org/officeDocument/2006/relationships/image" Target="../media/image67.png"/><Relationship Id="rId31" Type="http://schemas.openxmlformats.org/officeDocument/2006/relationships/image" Target="../media/image79.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gif"/><Relationship Id="rId22" Type="http://schemas.openxmlformats.org/officeDocument/2006/relationships/image" Target="../media/image70.png"/><Relationship Id="rId27" Type="http://schemas.openxmlformats.org/officeDocument/2006/relationships/image" Target="../media/image75.jpeg"/><Relationship Id="rId30" Type="http://schemas.openxmlformats.org/officeDocument/2006/relationships/image" Target="../media/image78.png"/><Relationship Id="rId35" Type="http://schemas.openxmlformats.org/officeDocument/2006/relationships/image" Target="../media/image83.jpeg"/><Relationship Id="rId8" Type="http://schemas.openxmlformats.org/officeDocument/2006/relationships/image" Target="../media/image56.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88.png"/><Relationship Id="rId11" Type="http://schemas.openxmlformats.org/officeDocument/2006/relationships/image" Target="../media/image2.svg"/><Relationship Id="rId5" Type="http://schemas.openxmlformats.org/officeDocument/2006/relationships/image" Target="../media/image99.svg"/><Relationship Id="rId10" Type="http://schemas.openxmlformats.org/officeDocument/2006/relationships/image" Target="../media/image1.png"/><Relationship Id="rId4" Type="http://schemas.openxmlformats.org/officeDocument/2006/relationships/image" Target="../media/image87.png"/><Relationship Id="rId9" Type="http://schemas.openxmlformats.org/officeDocument/2006/relationships/image" Target="../media/image103.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2.svg"/><Relationship Id="rId2" Type="http://schemas.openxmlformats.org/officeDocument/2006/relationships/image" Target="../media/image90.jpeg"/><Relationship Id="rId1" Type="http://schemas.openxmlformats.org/officeDocument/2006/relationships/slideMaster" Target="../slideMasters/slideMaster1.xml"/><Relationship Id="rId6" Type="http://schemas.openxmlformats.org/officeDocument/2006/relationships/image" Target="../media/image108.svg"/><Relationship Id="rId11" Type="http://schemas.openxmlformats.org/officeDocument/2006/relationships/image" Target="../media/image1.png"/><Relationship Id="rId5" Type="http://schemas.openxmlformats.org/officeDocument/2006/relationships/image" Target="../media/image92.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9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15AC82-4F5C-4E78-AD58-3D202B7D2E85}"/>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itle 1">
            <a:extLst>
              <a:ext uri="{FF2B5EF4-FFF2-40B4-BE49-F238E27FC236}">
                <a16:creationId xmlns:a16="http://schemas.microsoft.com/office/drawing/2014/main" id="{52B30A78-1E71-4792-B4FF-28F02063332B}"/>
              </a:ext>
            </a:extLst>
          </p:cNvPr>
          <p:cNvSpPr>
            <a:spLocks noGrp="1"/>
          </p:cNvSpPr>
          <p:nvPr>
            <p:ph type="title"/>
          </p:nvPr>
        </p:nvSpPr>
        <p:spPr>
          <a:xfrm>
            <a:off x="622068" y="365125"/>
            <a:ext cx="9137074" cy="947651"/>
          </a:xfrm>
          <a:prstGeom prst="rect">
            <a:avLst/>
          </a:prstGeom>
        </p:spPr>
        <p:txBody>
          <a:bodyPr/>
          <a:lstStyle>
            <a:lvl1pPr>
              <a:defRPr lang="en-US" sz="4400" b="1" kern="1200" cap="all" baseline="0" dirty="0">
                <a:solidFill>
                  <a:schemeClr val="bg2"/>
                </a:solidFill>
                <a:latin typeface="+mj-lt"/>
                <a:ea typeface="+mj-ea"/>
                <a:cs typeface="+mj-cs"/>
              </a:defRPr>
            </a:lvl1pPr>
          </a:lstStyle>
          <a:p>
            <a:r>
              <a:rPr lang="en-US" dirty="0"/>
              <a:t>Click to edit Master title style</a:t>
            </a:r>
          </a:p>
        </p:txBody>
      </p:sp>
      <p:pic>
        <p:nvPicPr>
          <p:cNvPr id="6" name="Graphic 5">
            <a:extLst>
              <a:ext uri="{FF2B5EF4-FFF2-40B4-BE49-F238E27FC236}">
                <a16:creationId xmlns:a16="http://schemas.microsoft.com/office/drawing/2014/main" id="{02E0B74F-A617-4BEC-AF30-6B89CA48B64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7" name="Footer Placeholder 2">
            <a:extLst>
              <a:ext uri="{FF2B5EF4-FFF2-40B4-BE49-F238E27FC236}">
                <a16:creationId xmlns:a16="http://schemas.microsoft.com/office/drawing/2014/main" id="{4C50D533-3EDF-4D82-8BE7-695291020032}"/>
              </a:ext>
            </a:extLst>
          </p:cNvPr>
          <p:cNvSpPr txBox="1">
            <a:spLocks/>
          </p:cNvSpPr>
          <p:nvPr userDrawn="1"/>
        </p:nvSpPr>
        <p:spPr>
          <a:xfrm>
            <a:off x="10774572"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Fast Lane </a:t>
            </a:r>
            <a:r>
              <a:rPr lang="en-US" dirty="0" smtClean="0"/>
              <a:t>2019</a:t>
            </a:r>
            <a:endParaRPr lang="en-US" dirty="0"/>
          </a:p>
        </p:txBody>
      </p:sp>
    </p:spTree>
    <p:extLst>
      <p:ext uri="{BB962C8B-B14F-4D97-AF65-F5344CB8AC3E}">
        <p14:creationId xmlns:p14="http://schemas.microsoft.com/office/powerpoint/2010/main" val="9903652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arge Content Box -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63311F7-E6A4-4431-9C20-EA26428696E5}"/>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040D52E-EDB6-4183-9567-6710CA684250}"/>
              </a:ext>
            </a:extLst>
          </p:cNvPr>
          <p:cNvSpPr>
            <a:spLocks noGrp="1"/>
          </p:cNvSpPr>
          <p:nvPr>
            <p:ph type="title"/>
          </p:nvPr>
        </p:nvSpPr>
        <p:spPr>
          <a:xfrm>
            <a:off x="622068" y="365126"/>
            <a:ext cx="9137074" cy="582526"/>
          </a:xfrm>
          <a:prstGeom prst="rect">
            <a:avLst/>
          </a:prstGeom>
        </p:spPr>
        <p:txBody>
          <a:bodyPr/>
          <a:lstStyle>
            <a:lvl1pPr>
              <a:defRPr lang="en-US" sz="4400" b="0" kern="1200" cap="all" baseline="0" dirty="0">
                <a:solidFill>
                  <a:schemeClr val="accent3"/>
                </a:solidFill>
                <a:latin typeface="+mj-lt"/>
                <a:ea typeface="+mj-ea"/>
                <a:cs typeface="+mj-cs"/>
              </a:defRPr>
            </a:lvl1pPr>
          </a:lstStyle>
          <a:p>
            <a:r>
              <a:rPr lang="en-US" dirty="0"/>
              <a:t>Click to edit Master title style</a:t>
            </a:r>
          </a:p>
        </p:txBody>
      </p:sp>
      <p:pic>
        <p:nvPicPr>
          <p:cNvPr id="7" name="Graphic 6">
            <a:extLst>
              <a:ext uri="{FF2B5EF4-FFF2-40B4-BE49-F238E27FC236}">
                <a16:creationId xmlns:a16="http://schemas.microsoft.com/office/drawing/2014/main" id="{771A4CD7-76BB-45B2-BD2C-056E55C5834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8" name="Rectangle 7">
            <a:extLst>
              <a:ext uri="{FF2B5EF4-FFF2-40B4-BE49-F238E27FC236}">
                <a16:creationId xmlns:a16="http://schemas.microsoft.com/office/drawing/2014/main" id="{B2093C64-7DF3-4DC0-98C1-C36A2E6CAA11}"/>
              </a:ext>
            </a:extLst>
          </p:cNvPr>
          <p:cNvSpPr/>
          <p:nvPr userDrawn="1"/>
        </p:nvSpPr>
        <p:spPr>
          <a:xfrm>
            <a:off x="0" y="6192412"/>
            <a:ext cx="12192000" cy="665588"/>
          </a:xfrm>
          <a:prstGeom prst="rect">
            <a:avLst/>
          </a:prstGeom>
          <a:gradFill flip="none" rotWithShape="1">
            <a:gsLst>
              <a:gs pos="0">
                <a:schemeClr val="accent3"/>
              </a:gs>
              <a:gs pos="50000">
                <a:schemeClr val="accent5"/>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id="{F158FB03-AE9B-4563-8A4F-009858ECB68F}"/>
              </a:ext>
            </a:extLst>
          </p:cNvPr>
          <p:cNvSpPr txBox="1">
            <a:spLocks/>
          </p:cNvSpPr>
          <p:nvPr userDrawn="1"/>
        </p:nvSpPr>
        <p:spPr>
          <a:xfrm>
            <a:off x="10774572" y="6547704"/>
            <a:ext cx="1361902" cy="228171"/>
          </a:xfrm>
          <a:prstGeom prst="rect">
            <a:avLst/>
          </a:prstGeom>
        </p:spPr>
        <p:txBody>
          <a:bodyPr lIns="0" anchor="t" anchorCtr="0"/>
          <a:lstStyle>
            <a:lvl1pPr marL="0" indent="0" algn="r" defTabSz="914400" rtl="0" eaLnBrk="1" latinLnBrk="0" hangingPunct="1">
              <a:lnSpc>
                <a:spcPct val="90000"/>
              </a:lnSpc>
              <a:spcBef>
                <a:spcPts val="1000"/>
              </a:spcBef>
              <a:buFontTx/>
              <a:buNone/>
              <a:defRPr sz="900" kern="1900" cap="all" spc="90" baseline="0">
                <a:solidFill>
                  <a:schemeClr val="accent6"/>
                </a:solidFill>
                <a:latin typeface="+mj-lt"/>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1400" kern="1200">
                <a:solidFill>
                  <a:schemeClr val="accent6"/>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200" kern="1200">
                <a:solidFill>
                  <a:schemeClr val="accent6"/>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100" kern="1200">
                <a:solidFill>
                  <a:schemeClr val="accent6"/>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1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 Fast Lane </a:t>
            </a:r>
            <a:r>
              <a:rPr lang="en-US" dirty="0" smtClean="0">
                <a:solidFill>
                  <a:schemeClr val="bg1"/>
                </a:solidFill>
              </a:rPr>
              <a:t>2019</a:t>
            </a:r>
            <a:endParaRPr lang="en-US" dirty="0">
              <a:solidFill>
                <a:schemeClr val="bg1"/>
              </a:solidFill>
            </a:endParaRPr>
          </a:p>
        </p:txBody>
      </p:sp>
      <p:sp>
        <p:nvSpPr>
          <p:cNvPr id="10" name="Content Placeholder 3">
            <a:extLst>
              <a:ext uri="{FF2B5EF4-FFF2-40B4-BE49-F238E27FC236}">
                <a16:creationId xmlns:a16="http://schemas.microsoft.com/office/drawing/2014/main" id="{DFECAEB1-EBDC-419E-8ADB-95A02BD8CDDD}"/>
              </a:ext>
            </a:extLst>
          </p:cNvPr>
          <p:cNvSpPr>
            <a:spLocks noGrp="1"/>
          </p:cNvSpPr>
          <p:nvPr>
            <p:ph sz="quarter" idx="13"/>
          </p:nvPr>
        </p:nvSpPr>
        <p:spPr>
          <a:xfrm>
            <a:off x="622068" y="1905599"/>
            <a:ext cx="10972524" cy="3736178"/>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660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cxnSp>
        <p:nvCxnSpPr>
          <p:cNvPr id="6" name="Straight Connector 5">
            <a:extLst>
              <a:ext uri="{FF2B5EF4-FFF2-40B4-BE49-F238E27FC236}">
                <a16:creationId xmlns:a16="http://schemas.microsoft.com/office/drawing/2014/main" id="{612811B0-FBC9-4B5E-A241-BC8F69B3DECB}"/>
              </a:ext>
            </a:extLst>
          </p:cNvPr>
          <p:cNvCxnSpPr>
            <a:cxnSpLocks/>
          </p:cNvCxnSpPr>
          <p:nvPr userDrawn="1"/>
        </p:nvCxnSpPr>
        <p:spPr>
          <a:xfrm>
            <a:off x="0" y="1741713"/>
            <a:ext cx="121920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02D96F3-864D-4C9B-A3E2-F2987881404D}"/>
              </a:ext>
            </a:extLst>
          </p:cNvPr>
          <p:cNvCxnSpPr>
            <a:cxnSpLocks/>
          </p:cNvCxnSpPr>
          <p:nvPr userDrawn="1"/>
        </p:nvCxnSpPr>
        <p:spPr>
          <a:xfrm>
            <a:off x="0" y="1584957"/>
            <a:ext cx="12261669" cy="49639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8" name="Content Placeholder 3">
            <a:extLst>
              <a:ext uri="{FF2B5EF4-FFF2-40B4-BE49-F238E27FC236}">
                <a16:creationId xmlns:a16="http://schemas.microsoft.com/office/drawing/2014/main" id="{12C0C04C-60F6-4533-ADFB-233822BFAF52}"/>
              </a:ext>
            </a:extLst>
          </p:cNvPr>
          <p:cNvSpPr>
            <a:spLocks noGrp="1"/>
          </p:cNvSpPr>
          <p:nvPr>
            <p:ph sz="quarter" idx="13"/>
          </p:nvPr>
        </p:nvSpPr>
        <p:spPr>
          <a:xfrm>
            <a:off x="4439597" y="2445441"/>
            <a:ext cx="3322068" cy="3251200"/>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B71A45BD-FFE4-4E64-B549-976A7CF66F85}"/>
              </a:ext>
            </a:extLst>
          </p:cNvPr>
          <p:cNvSpPr>
            <a:spLocks noGrp="1"/>
          </p:cNvSpPr>
          <p:nvPr>
            <p:ph sz="quarter" idx="14"/>
          </p:nvPr>
        </p:nvSpPr>
        <p:spPr>
          <a:xfrm>
            <a:off x="8253375" y="2445441"/>
            <a:ext cx="3322068" cy="3251200"/>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8FCB0A44-C213-4312-92CD-A62BFE16D8AC}"/>
              </a:ext>
            </a:extLst>
          </p:cNvPr>
          <p:cNvSpPr>
            <a:spLocks noGrp="1"/>
          </p:cNvSpPr>
          <p:nvPr>
            <p:ph sz="quarter" idx="15"/>
          </p:nvPr>
        </p:nvSpPr>
        <p:spPr>
          <a:xfrm>
            <a:off x="625819" y="2445441"/>
            <a:ext cx="3322068" cy="3251200"/>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D460C71-2DBB-44CD-9262-D5A868030D37}"/>
              </a:ext>
            </a:extLst>
          </p:cNvPr>
          <p:cNvSpPr>
            <a:spLocks noGrp="1"/>
          </p:cNvSpPr>
          <p:nvPr>
            <p:ph type="title"/>
          </p:nvPr>
        </p:nvSpPr>
        <p:spPr>
          <a:xfrm>
            <a:off x="622068" y="365126"/>
            <a:ext cx="9137074" cy="582526"/>
          </a:xfrm>
          <a:prstGeom prst="rect">
            <a:avLst/>
          </a:prstGeom>
        </p:spPr>
        <p:txBody>
          <a:bodyPr/>
          <a:lstStyle>
            <a:lvl1pPr>
              <a:defRPr lang="en-US" sz="4400" b="1" kern="1200" cap="all" baseline="0" dirty="0">
                <a:solidFill>
                  <a:schemeClr val="accent3"/>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4291827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ntent Boxes w/ Dividers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040BA5-ED7F-4071-9C2E-83692D6882F8}"/>
              </a:ext>
            </a:extLst>
          </p:cNvPr>
          <p:cNvSpPr/>
          <p:nvPr userDrawn="1"/>
        </p:nvSpPr>
        <p:spPr>
          <a:xfrm>
            <a:off x="0" y="-1"/>
            <a:ext cx="10199715" cy="1595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sp>
        <p:nvSpPr>
          <p:cNvPr id="9" name="Title 1">
            <a:extLst>
              <a:ext uri="{FF2B5EF4-FFF2-40B4-BE49-F238E27FC236}">
                <a16:creationId xmlns:a16="http://schemas.microsoft.com/office/drawing/2014/main" id="{F3E5F100-D6CE-4640-873E-DF924EE43A65}"/>
              </a:ext>
            </a:extLst>
          </p:cNvPr>
          <p:cNvSpPr>
            <a:spLocks noGrp="1"/>
          </p:cNvSpPr>
          <p:nvPr>
            <p:ph type="title"/>
          </p:nvPr>
        </p:nvSpPr>
        <p:spPr>
          <a:xfrm>
            <a:off x="622068" y="365126"/>
            <a:ext cx="9137074" cy="582526"/>
          </a:xfrm>
          <a:prstGeom prst="rect">
            <a:avLst/>
          </a:prstGeom>
        </p:spPr>
        <p:txBody>
          <a:bodyPr/>
          <a:lstStyle>
            <a:lvl1pPr>
              <a:defRPr lang="en-US" sz="4400" b="1" kern="1200" cap="all" baseline="0" dirty="0">
                <a:solidFill>
                  <a:schemeClr val="accent3"/>
                </a:solidFill>
                <a:latin typeface="+mj-lt"/>
                <a:ea typeface="+mj-ea"/>
                <a:cs typeface="+mj-cs"/>
              </a:defRPr>
            </a:lvl1pPr>
          </a:lstStyle>
          <a:p>
            <a:r>
              <a:rPr lang="en-US" dirty="0"/>
              <a:t>Click to edit Master title style</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8" name="Content Placeholder 3">
            <a:extLst>
              <a:ext uri="{FF2B5EF4-FFF2-40B4-BE49-F238E27FC236}">
                <a16:creationId xmlns:a16="http://schemas.microsoft.com/office/drawing/2014/main" id="{12C0C04C-60F6-4533-ADFB-233822BFAF52}"/>
              </a:ext>
            </a:extLst>
          </p:cNvPr>
          <p:cNvSpPr>
            <a:spLocks noGrp="1"/>
          </p:cNvSpPr>
          <p:nvPr>
            <p:ph sz="quarter" idx="13"/>
          </p:nvPr>
        </p:nvSpPr>
        <p:spPr>
          <a:xfrm>
            <a:off x="4439597" y="2445441"/>
            <a:ext cx="3322068" cy="3251200"/>
          </a:xfrm>
          <a:prstGeom prst="rect">
            <a:avLst/>
          </a:prstGeom>
        </p:spPr>
        <p:txBody>
          <a:bodyPr anchor="ctr" anchorCtr="0"/>
          <a:lstStyle>
            <a:lvl1pPr marL="0" indent="0" algn="ctr">
              <a:buFontTx/>
              <a:buNone/>
              <a:defRPr sz="2400">
                <a:latin typeface="+mj-lt"/>
              </a:defRPr>
            </a:lvl1pPr>
            <a:lvl2pPr marL="457200" indent="0" algn="ctr">
              <a:buFontTx/>
              <a:buNone/>
              <a:defRPr sz="2000">
                <a:latin typeface="+mj-lt"/>
              </a:defRPr>
            </a:lvl2pPr>
            <a:lvl3pPr marL="914400" indent="0" algn="ctr">
              <a:buFontTx/>
              <a:buNone/>
              <a:defRPr sz="1800">
                <a:latin typeface="+mj-lt"/>
              </a:defRPr>
            </a:lvl3pPr>
            <a:lvl4pPr marL="1371600" indent="0" algn="ctr">
              <a:buFontTx/>
              <a:buNone/>
              <a:defRPr sz="1600">
                <a:latin typeface="+mj-lt"/>
              </a:defRPr>
            </a:lvl4pPr>
            <a:lvl5pPr marL="1828800" indent="0" algn="ctr">
              <a:buFontTx/>
              <a:buNone/>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B71A45BD-FFE4-4E64-B549-976A7CF66F85}"/>
              </a:ext>
            </a:extLst>
          </p:cNvPr>
          <p:cNvSpPr>
            <a:spLocks noGrp="1"/>
          </p:cNvSpPr>
          <p:nvPr>
            <p:ph sz="quarter" idx="14"/>
          </p:nvPr>
        </p:nvSpPr>
        <p:spPr>
          <a:xfrm>
            <a:off x="8253375" y="2445441"/>
            <a:ext cx="3322068" cy="3251200"/>
          </a:xfrm>
          <a:prstGeom prst="rect">
            <a:avLst/>
          </a:prstGeom>
        </p:spPr>
        <p:txBody>
          <a:bodyPr anchor="ctr" anchorCtr="0"/>
          <a:lstStyle>
            <a:lvl1pPr marL="0" indent="0" algn="ctr">
              <a:buFontTx/>
              <a:buNone/>
              <a:defRPr sz="2400">
                <a:latin typeface="+mj-lt"/>
              </a:defRPr>
            </a:lvl1pPr>
            <a:lvl2pPr marL="457200" indent="0" algn="ctr">
              <a:buFontTx/>
              <a:buNone/>
              <a:defRPr sz="2000">
                <a:latin typeface="+mj-lt"/>
              </a:defRPr>
            </a:lvl2pPr>
            <a:lvl3pPr marL="914400" indent="0" algn="ctr">
              <a:buFontTx/>
              <a:buNone/>
              <a:defRPr sz="1800">
                <a:latin typeface="+mj-lt"/>
              </a:defRPr>
            </a:lvl3pPr>
            <a:lvl4pPr marL="1371600" indent="0" algn="ctr">
              <a:buFontTx/>
              <a:buNone/>
              <a:defRPr sz="1600">
                <a:latin typeface="+mj-lt"/>
              </a:defRPr>
            </a:lvl4pPr>
            <a:lvl5pPr marL="1828800" indent="0" algn="ctr">
              <a:buFontTx/>
              <a:buNone/>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8FCB0A44-C213-4312-92CD-A62BFE16D8AC}"/>
              </a:ext>
            </a:extLst>
          </p:cNvPr>
          <p:cNvSpPr>
            <a:spLocks noGrp="1"/>
          </p:cNvSpPr>
          <p:nvPr>
            <p:ph sz="quarter" idx="15"/>
          </p:nvPr>
        </p:nvSpPr>
        <p:spPr>
          <a:xfrm>
            <a:off x="625819" y="2445441"/>
            <a:ext cx="3322068" cy="3251200"/>
          </a:xfrm>
          <a:prstGeom prst="rect">
            <a:avLst/>
          </a:prstGeom>
        </p:spPr>
        <p:txBody>
          <a:bodyPr anchor="ctr" anchorCtr="0"/>
          <a:lstStyle>
            <a:lvl1pPr marL="0" indent="0" algn="ctr">
              <a:buFontTx/>
              <a:buNone/>
              <a:defRPr sz="2400">
                <a:latin typeface="+mj-lt"/>
              </a:defRPr>
            </a:lvl1pPr>
            <a:lvl2pPr marL="457200" indent="0" algn="ctr">
              <a:buFontTx/>
              <a:buNone/>
              <a:defRPr sz="2000">
                <a:latin typeface="+mj-lt"/>
              </a:defRPr>
            </a:lvl2pPr>
            <a:lvl3pPr marL="914400" indent="0" algn="ctr">
              <a:buFontTx/>
              <a:buNone/>
              <a:defRPr sz="1800">
                <a:latin typeface="+mj-lt"/>
              </a:defRPr>
            </a:lvl3pPr>
            <a:lvl4pPr marL="1371600" indent="0" algn="ctr">
              <a:buFontTx/>
              <a:buNone/>
              <a:defRPr sz="1600">
                <a:latin typeface="+mj-lt"/>
              </a:defRPr>
            </a:lvl4pPr>
            <a:lvl5pPr marL="1828800" indent="0" algn="ctr">
              <a:buFontTx/>
              <a:buNone/>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CAEB2A90-04B9-4F9F-BD73-B2CBCB0A9CBB}"/>
              </a:ext>
            </a:extLst>
          </p:cNvPr>
          <p:cNvCxnSpPr>
            <a:cxnSpLocks/>
          </p:cNvCxnSpPr>
          <p:nvPr userDrawn="1"/>
        </p:nvCxnSpPr>
        <p:spPr>
          <a:xfrm rot="5400000">
            <a:off x="2974542" y="4071041"/>
            <a:ext cx="24384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E23807-F214-48D3-AE27-FD6E67101F62}"/>
              </a:ext>
            </a:extLst>
          </p:cNvPr>
          <p:cNvCxnSpPr>
            <a:cxnSpLocks/>
          </p:cNvCxnSpPr>
          <p:nvPr userDrawn="1"/>
        </p:nvCxnSpPr>
        <p:spPr>
          <a:xfrm rot="5400000">
            <a:off x="6788320" y="4071041"/>
            <a:ext cx="24384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029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ntent Boxes w/ Dividers - Red">
    <p:spTree>
      <p:nvGrpSpPr>
        <p:cNvPr id="1" name=""/>
        <p:cNvGrpSpPr/>
        <p:nvPr/>
      </p:nvGrpSpPr>
      <p:grpSpPr>
        <a:xfrm>
          <a:off x="0" y="0"/>
          <a:ext cx="0" cy="0"/>
          <a:chOff x="0" y="0"/>
          <a:chExt cx="0" cy="0"/>
        </a:xfrm>
      </p:grpSpPr>
      <p:sp>
        <p:nvSpPr>
          <p:cNvPr id="17" name="Footer Placeholder 2">
            <a:extLst>
              <a:ext uri="{FF2B5EF4-FFF2-40B4-BE49-F238E27FC236}">
                <a16:creationId xmlns:a16="http://schemas.microsoft.com/office/drawing/2014/main" id="{422242EC-39D3-4D33-8BE4-168394A92F76}"/>
              </a:ext>
            </a:extLst>
          </p:cNvPr>
          <p:cNvSpPr txBox="1">
            <a:spLocks/>
          </p:cNvSpPr>
          <p:nvPr userDrawn="1"/>
        </p:nvSpPr>
        <p:spPr>
          <a:xfrm>
            <a:off x="10774572"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Fast Lane 2018</a:t>
            </a:r>
          </a:p>
        </p:txBody>
      </p:sp>
      <p:sp>
        <p:nvSpPr>
          <p:cNvPr id="16" name="Rectangle 15">
            <a:extLst>
              <a:ext uri="{FF2B5EF4-FFF2-40B4-BE49-F238E27FC236}">
                <a16:creationId xmlns:a16="http://schemas.microsoft.com/office/drawing/2014/main" id="{AC040BA5-ED7F-4071-9C2E-83692D6882F8}"/>
              </a:ext>
            </a:extLst>
          </p:cNvPr>
          <p:cNvSpPr/>
          <p:nvPr userDrawn="1"/>
        </p:nvSpPr>
        <p:spPr>
          <a:xfrm>
            <a:off x="0" y="-1"/>
            <a:ext cx="10199715" cy="1595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Title 1">
            <a:extLst>
              <a:ext uri="{FF2B5EF4-FFF2-40B4-BE49-F238E27FC236}">
                <a16:creationId xmlns:a16="http://schemas.microsoft.com/office/drawing/2014/main" id="{F3E5F100-D6CE-4640-873E-DF924EE43A65}"/>
              </a:ext>
            </a:extLst>
          </p:cNvPr>
          <p:cNvSpPr>
            <a:spLocks noGrp="1"/>
          </p:cNvSpPr>
          <p:nvPr>
            <p:ph type="title"/>
          </p:nvPr>
        </p:nvSpPr>
        <p:spPr>
          <a:xfrm>
            <a:off x="622068" y="365126"/>
            <a:ext cx="9137074" cy="582526"/>
          </a:xfrm>
          <a:prstGeom prst="rect">
            <a:avLst/>
          </a:prstGeom>
        </p:spPr>
        <p:txBody>
          <a:bodyPr/>
          <a:lstStyle>
            <a:lvl1pPr>
              <a:defRPr lang="en-US" sz="4400" b="1" kern="1200" cap="all" baseline="0" dirty="0">
                <a:solidFill>
                  <a:schemeClr val="bg2"/>
                </a:solidFill>
                <a:latin typeface="+mj-lt"/>
                <a:ea typeface="+mj-ea"/>
                <a:cs typeface="+mj-cs"/>
              </a:defRPr>
            </a:lvl1pPr>
          </a:lstStyle>
          <a:p>
            <a:r>
              <a:rPr lang="en-US" dirty="0"/>
              <a:t>Click to edit Master title style</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8" name="Content Placeholder 3">
            <a:extLst>
              <a:ext uri="{FF2B5EF4-FFF2-40B4-BE49-F238E27FC236}">
                <a16:creationId xmlns:a16="http://schemas.microsoft.com/office/drawing/2014/main" id="{12C0C04C-60F6-4533-ADFB-233822BFAF52}"/>
              </a:ext>
            </a:extLst>
          </p:cNvPr>
          <p:cNvSpPr>
            <a:spLocks noGrp="1"/>
          </p:cNvSpPr>
          <p:nvPr>
            <p:ph sz="quarter" idx="13"/>
          </p:nvPr>
        </p:nvSpPr>
        <p:spPr>
          <a:xfrm>
            <a:off x="4439597" y="2445441"/>
            <a:ext cx="3322068" cy="3251200"/>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B71A45BD-FFE4-4E64-B549-976A7CF66F85}"/>
              </a:ext>
            </a:extLst>
          </p:cNvPr>
          <p:cNvSpPr>
            <a:spLocks noGrp="1"/>
          </p:cNvSpPr>
          <p:nvPr>
            <p:ph sz="quarter" idx="14"/>
          </p:nvPr>
        </p:nvSpPr>
        <p:spPr>
          <a:xfrm>
            <a:off x="8253375" y="2445441"/>
            <a:ext cx="3322068" cy="3251200"/>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8FCB0A44-C213-4312-92CD-A62BFE16D8AC}"/>
              </a:ext>
            </a:extLst>
          </p:cNvPr>
          <p:cNvSpPr>
            <a:spLocks noGrp="1"/>
          </p:cNvSpPr>
          <p:nvPr>
            <p:ph sz="quarter" idx="15"/>
          </p:nvPr>
        </p:nvSpPr>
        <p:spPr>
          <a:xfrm>
            <a:off x="625819" y="2445441"/>
            <a:ext cx="3322068" cy="3251200"/>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CAEB2A90-04B9-4F9F-BD73-B2CBCB0A9CBB}"/>
              </a:ext>
            </a:extLst>
          </p:cNvPr>
          <p:cNvCxnSpPr>
            <a:cxnSpLocks/>
          </p:cNvCxnSpPr>
          <p:nvPr userDrawn="1"/>
        </p:nvCxnSpPr>
        <p:spPr>
          <a:xfrm rot="5400000">
            <a:off x="2974542" y="4071041"/>
            <a:ext cx="2438400"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E23807-F214-48D3-AE27-FD6E67101F62}"/>
              </a:ext>
            </a:extLst>
          </p:cNvPr>
          <p:cNvCxnSpPr>
            <a:cxnSpLocks/>
          </p:cNvCxnSpPr>
          <p:nvPr userDrawn="1"/>
        </p:nvCxnSpPr>
        <p:spPr>
          <a:xfrm rot="5400000">
            <a:off x="6788320" y="4071041"/>
            <a:ext cx="2438400"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25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ntent Boxes - Option 2">
    <p:spTree>
      <p:nvGrpSpPr>
        <p:cNvPr id="1" name=""/>
        <p:cNvGrpSpPr/>
        <p:nvPr/>
      </p:nvGrpSpPr>
      <p:grpSpPr>
        <a:xfrm>
          <a:off x="0" y="0"/>
          <a:ext cx="0" cy="0"/>
          <a:chOff x="0" y="0"/>
          <a:chExt cx="0" cy="0"/>
        </a:xfrm>
      </p:grpSpPr>
      <p:sp>
        <p:nvSpPr>
          <p:cNvPr id="14" name="Footer Placeholder 2">
            <a:extLst>
              <a:ext uri="{FF2B5EF4-FFF2-40B4-BE49-F238E27FC236}">
                <a16:creationId xmlns:a16="http://schemas.microsoft.com/office/drawing/2014/main" id="{F7DD7DDF-52CD-46ED-84F1-D5054CF294D7}"/>
              </a:ext>
            </a:extLst>
          </p:cNvPr>
          <p:cNvSpPr txBox="1">
            <a:spLocks/>
          </p:cNvSpPr>
          <p:nvPr userDrawn="1"/>
        </p:nvSpPr>
        <p:spPr>
          <a:xfrm>
            <a:off x="10774572"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Fast Lane 2018</a:t>
            </a:r>
          </a:p>
        </p:txBody>
      </p:sp>
      <p:cxnSp>
        <p:nvCxnSpPr>
          <p:cNvPr id="6" name="Straight Connector 5">
            <a:extLst>
              <a:ext uri="{FF2B5EF4-FFF2-40B4-BE49-F238E27FC236}">
                <a16:creationId xmlns:a16="http://schemas.microsoft.com/office/drawing/2014/main" id="{612811B0-FBC9-4B5E-A241-BC8F69B3DECB}"/>
              </a:ext>
            </a:extLst>
          </p:cNvPr>
          <p:cNvCxnSpPr>
            <a:cxnSpLocks/>
          </p:cNvCxnSpPr>
          <p:nvPr userDrawn="1"/>
        </p:nvCxnSpPr>
        <p:spPr>
          <a:xfrm>
            <a:off x="0" y="1741713"/>
            <a:ext cx="12192000" cy="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02D96F3-864D-4C9B-A3E2-F2987881404D}"/>
              </a:ext>
            </a:extLst>
          </p:cNvPr>
          <p:cNvCxnSpPr>
            <a:cxnSpLocks/>
          </p:cNvCxnSpPr>
          <p:nvPr userDrawn="1"/>
        </p:nvCxnSpPr>
        <p:spPr>
          <a:xfrm flipV="1">
            <a:off x="0" y="1584957"/>
            <a:ext cx="12261669" cy="49639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3E5F100-D6CE-4640-873E-DF924EE43A65}"/>
              </a:ext>
            </a:extLst>
          </p:cNvPr>
          <p:cNvSpPr>
            <a:spLocks noGrp="1"/>
          </p:cNvSpPr>
          <p:nvPr>
            <p:ph type="title"/>
          </p:nvPr>
        </p:nvSpPr>
        <p:spPr>
          <a:xfrm>
            <a:off x="622068" y="365126"/>
            <a:ext cx="9137074" cy="582526"/>
          </a:xfrm>
          <a:prstGeom prst="rect">
            <a:avLst/>
          </a:prstGeom>
        </p:spPr>
        <p:txBody>
          <a:bodyPr/>
          <a:lstStyle>
            <a:lvl1pPr>
              <a:defRPr lang="en-US" sz="4400" b="1" kern="1200" cap="all" baseline="0" dirty="0">
                <a:solidFill>
                  <a:schemeClr val="bg2"/>
                </a:solidFill>
                <a:latin typeface="+mj-lt"/>
                <a:ea typeface="+mj-ea"/>
                <a:cs typeface="+mj-cs"/>
              </a:defRPr>
            </a:lvl1pPr>
          </a:lstStyle>
          <a:p>
            <a:r>
              <a:rPr lang="en-US" dirty="0"/>
              <a:t>Click to edit Master title style</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4" name="Content Placeholder 3">
            <a:extLst>
              <a:ext uri="{FF2B5EF4-FFF2-40B4-BE49-F238E27FC236}">
                <a16:creationId xmlns:a16="http://schemas.microsoft.com/office/drawing/2014/main" id="{BB23CA71-920F-4225-9850-7011B611CF25}"/>
              </a:ext>
            </a:extLst>
          </p:cNvPr>
          <p:cNvSpPr>
            <a:spLocks noGrp="1"/>
          </p:cNvSpPr>
          <p:nvPr>
            <p:ph sz="quarter" idx="13"/>
          </p:nvPr>
        </p:nvSpPr>
        <p:spPr>
          <a:xfrm>
            <a:off x="4439597" y="2445441"/>
            <a:ext cx="3322068" cy="3251200"/>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84265879-B87B-43AE-9A42-C6A56C0CDFD0}"/>
              </a:ext>
            </a:extLst>
          </p:cNvPr>
          <p:cNvSpPr>
            <a:spLocks noGrp="1"/>
          </p:cNvSpPr>
          <p:nvPr>
            <p:ph sz="quarter" idx="14"/>
          </p:nvPr>
        </p:nvSpPr>
        <p:spPr>
          <a:xfrm>
            <a:off x="8253375" y="2445441"/>
            <a:ext cx="3322068" cy="3251200"/>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5432E0DD-CA24-48C8-9AE0-2D183B8E341C}"/>
              </a:ext>
            </a:extLst>
          </p:cNvPr>
          <p:cNvSpPr>
            <a:spLocks noGrp="1"/>
          </p:cNvSpPr>
          <p:nvPr>
            <p:ph sz="quarter" idx="15"/>
          </p:nvPr>
        </p:nvSpPr>
        <p:spPr>
          <a:xfrm>
            <a:off x="625819" y="2445441"/>
            <a:ext cx="3322068" cy="3251200"/>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3935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Large Content Box - Option 2">
    <p:spTree>
      <p:nvGrpSpPr>
        <p:cNvPr id="1" name=""/>
        <p:cNvGrpSpPr/>
        <p:nvPr/>
      </p:nvGrpSpPr>
      <p:grpSpPr>
        <a:xfrm>
          <a:off x="0" y="0"/>
          <a:ext cx="0" cy="0"/>
          <a:chOff x="0" y="0"/>
          <a:chExt cx="0" cy="0"/>
        </a:xfrm>
      </p:grpSpPr>
      <p:sp>
        <p:nvSpPr>
          <p:cNvPr id="14" name="Footer Placeholder 2">
            <a:extLst>
              <a:ext uri="{FF2B5EF4-FFF2-40B4-BE49-F238E27FC236}">
                <a16:creationId xmlns:a16="http://schemas.microsoft.com/office/drawing/2014/main" id="{EAEE9AA5-9E61-414F-8C4B-4787554B49CA}"/>
              </a:ext>
            </a:extLst>
          </p:cNvPr>
          <p:cNvSpPr txBox="1">
            <a:spLocks/>
          </p:cNvSpPr>
          <p:nvPr userDrawn="1"/>
        </p:nvSpPr>
        <p:spPr>
          <a:xfrm>
            <a:off x="10774572"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Fast Lane </a:t>
            </a:r>
            <a:r>
              <a:rPr lang="en-US" dirty="0" smtClean="0"/>
              <a:t>2019</a:t>
            </a:r>
            <a:endParaRPr lang="en-US" dirty="0"/>
          </a:p>
        </p:txBody>
      </p:sp>
      <p:sp>
        <p:nvSpPr>
          <p:cNvPr id="9" name="Title 1">
            <a:extLst>
              <a:ext uri="{FF2B5EF4-FFF2-40B4-BE49-F238E27FC236}">
                <a16:creationId xmlns:a16="http://schemas.microsoft.com/office/drawing/2014/main" id="{F3E5F100-D6CE-4640-873E-DF924EE43A65}"/>
              </a:ext>
            </a:extLst>
          </p:cNvPr>
          <p:cNvSpPr>
            <a:spLocks noGrp="1"/>
          </p:cNvSpPr>
          <p:nvPr>
            <p:ph type="title"/>
          </p:nvPr>
        </p:nvSpPr>
        <p:spPr>
          <a:xfrm>
            <a:off x="622068" y="365126"/>
            <a:ext cx="9137074" cy="582526"/>
          </a:xfrm>
          <a:prstGeom prst="rect">
            <a:avLst/>
          </a:prstGeom>
        </p:spPr>
        <p:txBody>
          <a:bodyPr/>
          <a:lstStyle>
            <a:lvl1pPr>
              <a:defRPr lang="en-US" sz="4400" b="0" kern="1200" cap="all" baseline="0" dirty="0">
                <a:solidFill>
                  <a:schemeClr val="bg2"/>
                </a:solidFill>
                <a:latin typeface="+mj-lt"/>
                <a:ea typeface="+mj-ea"/>
                <a:cs typeface="+mj-cs"/>
              </a:defRPr>
            </a:lvl1pPr>
          </a:lstStyle>
          <a:p>
            <a:r>
              <a:rPr lang="en-US" dirty="0"/>
              <a:t>Click to edit Master title style</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15" name="Rectangle 14">
            <a:extLst>
              <a:ext uri="{FF2B5EF4-FFF2-40B4-BE49-F238E27FC236}">
                <a16:creationId xmlns:a16="http://schemas.microsoft.com/office/drawing/2014/main" id="{3B53704A-3E24-4B18-8A9F-CB8024DDC3E3}"/>
              </a:ext>
            </a:extLst>
          </p:cNvPr>
          <p:cNvSpPr/>
          <p:nvPr userDrawn="1"/>
        </p:nvSpPr>
        <p:spPr>
          <a:xfrm>
            <a:off x="0" y="6090091"/>
            <a:ext cx="12192000" cy="111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FB81E81-F00C-4184-82A0-B4118F7CC7DD}"/>
              </a:ext>
            </a:extLst>
          </p:cNvPr>
          <p:cNvCxnSpPr>
            <a:cxnSpLocks/>
          </p:cNvCxnSpPr>
          <p:nvPr userDrawn="1"/>
        </p:nvCxnSpPr>
        <p:spPr>
          <a:xfrm>
            <a:off x="0" y="5922142"/>
            <a:ext cx="12277493" cy="505417"/>
          </a:xfrm>
          <a:prstGeom prst="line">
            <a:avLst/>
          </a:prstGeom>
          <a:ln w="19050">
            <a:solidFill>
              <a:srgbClr val="1E3B46"/>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E6461701-1AB7-47D9-BA0A-8A30E6C1DFCB}"/>
              </a:ext>
            </a:extLst>
          </p:cNvPr>
          <p:cNvSpPr>
            <a:spLocks noGrp="1"/>
          </p:cNvSpPr>
          <p:nvPr>
            <p:ph type="body" sz="quarter" idx="12"/>
          </p:nvPr>
        </p:nvSpPr>
        <p:spPr>
          <a:xfrm>
            <a:off x="622068" y="1918938"/>
            <a:ext cx="10974845" cy="3777703"/>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15456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Large Content Box - Option 3">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dirty="0" smtClean="0"/>
              <a:t>© Fast Lane 2019</a:t>
            </a:r>
            <a:endParaRPr lang="en-US" dirty="0"/>
          </a:p>
        </p:txBody>
      </p:sp>
      <p:sp>
        <p:nvSpPr>
          <p:cNvPr id="9" name="Title 1">
            <a:extLst>
              <a:ext uri="{FF2B5EF4-FFF2-40B4-BE49-F238E27FC236}">
                <a16:creationId xmlns:a16="http://schemas.microsoft.com/office/drawing/2014/main" id="{F3E5F100-D6CE-4640-873E-DF924EE43A65}"/>
              </a:ext>
            </a:extLst>
          </p:cNvPr>
          <p:cNvSpPr>
            <a:spLocks noGrp="1"/>
          </p:cNvSpPr>
          <p:nvPr>
            <p:ph type="title"/>
          </p:nvPr>
        </p:nvSpPr>
        <p:spPr>
          <a:xfrm>
            <a:off x="622068" y="365126"/>
            <a:ext cx="9137074" cy="582526"/>
          </a:xfrm>
          <a:prstGeom prst="rect">
            <a:avLst/>
          </a:prstGeom>
        </p:spPr>
        <p:txBody>
          <a:bodyPr/>
          <a:lstStyle>
            <a:lvl1pPr>
              <a:defRPr lang="en-US" sz="4400" b="0" kern="1200" cap="all" baseline="0" dirty="0">
                <a:solidFill>
                  <a:schemeClr val="bg2"/>
                </a:solidFill>
                <a:latin typeface="+mj-lt"/>
                <a:ea typeface="+mj-ea"/>
                <a:cs typeface="+mj-cs"/>
              </a:defRPr>
            </a:lvl1pPr>
          </a:lstStyle>
          <a:p>
            <a:r>
              <a:rPr lang="en-US" dirty="0"/>
              <a:t>Click to edit Master title style</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15" name="Rectangle 14">
            <a:extLst>
              <a:ext uri="{FF2B5EF4-FFF2-40B4-BE49-F238E27FC236}">
                <a16:creationId xmlns:a16="http://schemas.microsoft.com/office/drawing/2014/main" id="{3B53704A-3E24-4B18-8A9F-CB8024DDC3E3}"/>
              </a:ext>
            </a:extLst>
          </p:cNvPr>
          <p:cNvSpPr/>
          <p:nvPr userDrawn="1"/>
        </p:nvSpPr>
        <p:spPr>
          <a:xfrm>
            <a:off x="0" y="6090091"/>
            <a:ext cx="12192000" cy="111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FB81E81-F00C-4184-82A0-B4118F7CC7DD}"/>
              </a:ext>
            </a:extLst>
          </p:cNvPr>
          <p:cNvCxnSpPr>
            <a:cxnSpLocks/>
          </p:cNvCxnSpPr>
          <p:nvPr userDrawn="1"/>
        </p:nvCxnSpPr>
        <p:spPr>
          <a:xfrm>
            <a:off x="0" y="5922142"/>
            <a:ext cx="12277493" cy="50541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679B68F8-E5F3-4D91-9749-A1BE875C56CA}"/>
              </a:ext>
            </a:extLst>
          </p:cNvPr>
          <p:cNvSpPr>
            <a:spLocks noGrp="1"/>
          </p:cNvSpPr>
          <p:nvPr>
            <p:ph sz="quarter" idx="13"/>
          </p:nvPr>
        </p:nvSpPr>
        <p:spPr>
          <a:xfrm>
            <a:off x="622068" y="1905599"/>
            <a:ext cx="10972524" cy="3736178"/>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120523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Large Content Box - Option 4">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886622BB-A93E-4797-B327-51E3880EBAAA}"/>
              </a:ext>
            </a:extLst>
          </p:cNvPr>
          <p:cNvSpPr txBox="1">
            <a:spLocks/>
          </p:cNvSpPr>
          <p:nvPr userDrawn="1"/>
        </p:nvSpPr>
        <p:spPr>
          <a:xfrm>
            <a:off x="10774572"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Fast Lane </a:t>
            </a:r>
            <a:r>
              <a:rPr lang="en-US" dirty="0" smtClean="0"/>
              <a:t>2019</a:t>
            </a:r>
            <a:endParaRPr lang="en-US" dirty="0"/>
          </a:p>
        </p:txBody>
      </p:sp>
      <p:sp>
        <p:nvSpPr>
          <p:cNvPr id="9" name="Title 1">
            <a:extLst>
              <a:ext uri="{FF2B5EF4-FFF2-40B4-BE49-F238E27FC236}">
                <a16:creationId xmlns:a16="http://schemas.microsoft.com/office/drawing/2014/main" id="{F3E5F100-D6CE-4640-873E-DF924EE43A65}"/>
              </a:ext>
            </a:extLst>
          </p:cNvPr>
          <p:cNvSpPr>
            <a:spLocks noGrp="1"/>
          </p:cNvSpPr>
          <p:nvPr>
            <p:ph type="title"/>
          </p:nvPr>
        </p:nvSpPr>
        <p:spPr>
          <a:xfrm>
            <a:off x="622068" y="365126"/>
            <a:ext cx="9137074" cy="582526"/>
          </a:xfrm>
          <a:prstGeom prst="rect">
            <a:avLst/>
          </a:prstGeom>
        </p:spPr>
        <p:txBody>
          <a:bodyPr/>
          <a:lstStyle>
            <a:lvl1pPr>
              <a:defRPr lang="en-US" sz="4400" b="1" kern="1200" cap="all" baseline="0" dirty="0">
                <a:solidFill>
                  <a:schemeClr val="bg2"/>
                </a:solidFill>
                <a:latin typeface="+mj-lt"/>
                <a:ea typeface="+mj-ea"/>
                <a:cs typeface="+mj-cs"/>
              </a:defRPr>
            </a:lvl1pPr>
          </a:lstStyle>
          <a:p>
            <a:r>
              <a:rPr lang="en-US" dirty="0"/>
              <a:t>Click to edit Master title style</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15" name="Rectangle 14">
            <a:extLst>
              <a:ext uri="{FF2B5EF4-FFF2-40B4-BE49-F238E27FC236}">
                <a16:creationId xmlns:a16="http://schemas.microsoft.com/office/drawing/2014/main" id="{3B53704A-3E24-4B18-8A9F-CB8024DDC3E3}"/>
              </a:ext>
            </a:extLst>
          </p:cNvPr>
          <p:cNvSpPr/>
          <p:nvPr userDrawn="1"/>
        </p:nvSpPr>
        <p:spPr>
          <a:xfrm>
            <a:off x="0" y="6090091"/>
            <a:ext cx="12192000" cy="111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FB81E81-F00C-4184-82A0-B4118F7CC7DD}"/>
              </a:ext>
            </a:extLst>
          </p:cNvPr>
          <p:cNvCxnSpPr>
            <a:cxnSpLocks/>
          </p:cNvCxnSpPr>
          <p:nvPr userDrawn="1"/>
        </p:nvCxnSpPr>
        <p:spPr>
          <a:xfrm>
            <a:off x="0" y="5922142"/>
            <a:ext cx="12192000" cy="0"/>
          </a:xfrm>
          <a:prstGeom prst="line">
            <a:avLst/>
          </a:prstGeom>
          <a:ln w="19050">
            <a:solidFill>
              <a:srgbClr val="1E3B46"/>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DC22458D-E9AB-4582-B71D-D744E2F0BB33}"/>
              </a:ext>
            </a:extLst>
          </p:cNvPr>
          <p:cNvSpPr>
            <a:spLocks noGrp="1"/>
          </p:cNvSpPr>
          <p:nvPr>
            <p:ph sz="quarter" idx="13"/>
          </p:nvPr>
        </p:nvSpPr>
        <p:spPr>
          <a:xfrm>
            <a:off x="622068" y="1905599"/>
            <a:ext cx="10972524" cy="3736178"/>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33941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15" name="Rectangle 14">
            <a:extLst>
              <a:ext uri="{FF2B5EF4-FFF2-40B4-BE49-F238E27FC236}">
                <a16:creationId xmlns:a16="http://schemas.microsoft.com/office/drawing/2014/main" id="{3B53704A-3E24-4B18-8A9F-CB8024DDC3E3}"/>
              </a:ext>
            </a:extLst>
          </p:cNvPr>
          <p:cNvSpPr/>
          <p:nvPr userDrawn="1"/>
        </p:nvSpPr>
        <p:spPr>
          <a:xfrm rot="5400000">
            <a:off x="0" y="5923831"/>
            <a:ext cx="12192000" cy="111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FB81E81-F00C-4184-82A0-B4118F7CC7DD}"/>
              </a:ext>
            </a:extLst>
          </p:cNvPr>
          <p:cNvCxnSpPr>
            <a:cxnSpLocks/>
          </p:cNvCxnSpPr>
          <p:nvPr userDrawn="1"/>
        </p:nvCxnSpPr>
        <p:spPr>
          <a:xfrm flipH="1">
            <a:off x="5281172" y="-1476184"/>
            <a:ext cx="1234286" cy="12338148"/>
          </a:xfrm>
          <a:prstGeom prst="line">
            <a:avLst/>
          </a:prstGeom>
          <a:ln w="19050">
            <a:solidFill>
              <a:srgbClr val="1E3B46"/>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DC22458D-E9AB-4582-B71D-D744E2F0BB33}"/>
              </a:ext>
            </a:extLst>
          </p:cNvPr>
          <p:cNvSpPr>
            <a:spLocks noGrp="1"/>
          </p:cNvSpPr>
          <p:nvPr>
            <p:ph sz="quarter" idx="13"/>
          </p:nvPr>
        </p:nvSpPr>
        <p:spPr>
          <a:xfrm>
            <a:off x="622068" y="1905599"/>
            <a:ext cx="4659104" cy="3736178"/>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BEF5933C-F4C6-4F34-9F65-78815F931DF2}"/>
              </a:ext>
            </a:extLst>
          </p:cNvPr>
          <p:cNvSpPr>
            <a:spLocks noGrp="1"/>
          </p:cNvSpPr>
          <p:nvPr>
            <p:ph sz="quarter" idx="14"/>
          </p:nvPr>
        </p:nvSpPr>
        <p:spPr>
          <a:xfrm>
            <a:off x="6910828" y="1905599"/>
            <a:ext cx="4659104" cy="3736178"/>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CD3CA89E-0A6C-44FE-BD48-4120FBE8646F}"/>
              </a:ext>
            </a:extLst>
          </p:cNvPr>
          <p:cNvSpPr>
            <a:spLocks noGrp="1"/>
          </p:cNvSpPr>
          <p:nvPr>
            <p:ph type="title" hasCustomPrompt="1"/>
          </p:nvPr>
        </p:nvSpPr>
        <p:spPr>
          <a:xfrm>
            <a:off x="622068" y="365126"/>
            <a:ext cx="5213467" cy="582526"/>
          </a:xfrm>
          <a:prstGeom prst="rect">
            <a:avLst/>
          </a:prstGeom>
        </p:spPr>
        <p:txBody>
          <a:bodyPr/>
          <a:lstStyle>
            <a:lvl1pPr>
              <a:defRPr lang="en-US" sz="4400" b="1" kern="1200" cap="all" baseline="0" dirty="0">
                <a:solidFill>
                  <a:schemeClr val="bg2"/>
                </a:solidFill>
                <a:latin typeface="+mj-lt"/>
                <a:ea typeface="+mj-ea"/>
                <a:cs typeface="+mj-cs"/>
              </a:defRPr>
            </a:lvl1pPr>
          </a:lstStyle>
          <a:p>
            <a:r>
              <a:rPr lang="en-US" dirty="0"/>
              <a:t>Master title style</a:t>
            </a:r>
          </a:p>
        </p:txBody>
      </p:sp>
    </p:spTree>
    <p:extLst>
      <p:ext uri="{BB962C8B-B14F-4D97-AF65-F5344CB8AC3E}">
        <p14:creationId xmlns:p14="http://schemas.microsoft.com/office/powerpoint/2010/main" val="144525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 Text - Red">
    <p:spTree>
      <p:nvGrpSpPr>
        <p:cNvPr id="1" name=""/>
        <p:cNvGrpSpPr/>
        <p:nvPr/>
      </p:nvGrpSpPr>
      <p:grpSpPr>
        <a:xfrm>
          <a:off x="0" y="0"/>
          <a:ext cx="0" cy="0"/>
          <a:chOff x="0" y="0"/>
          <a:chExt cx="0" cy="0"/>
        </a:xfrm>
      </p:grpSpPr>
      <p:sp>
        <p:nvSpPr>
          <p:cNvPr id="15" name="Footer Placeholder 2">
            <a:extLst>
              <a:ext uri="{FF2B5EF4-FFF2-40B4-BE49-F238E27FC236}">
                <a16:creationId xmlns:a16="http://schemas.microsoft.com/office/drawing/2014/main" id="{0C4FAC67-2E75-4E41-BA4F-22F78D5C50E4}"/>
              </a:ext>
            </a:extLst>
          </p:cNvPr>
          <p:cNvSpPr txBox="1">
            <a:spLocks/>
          </p:cNvSpPr>
          <p:nvPr userDrawn="1"/>
        </p:nvSpPr>
        <p:spPr>
          <a:xfrm>
            <a:off x="10774572"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Fast Lane </a:t>
            </a:r>
            <a:r>
              <a:rPr lang="en-US" dirty="0" smtClean="0"/>
              <a:t>2019</a:t>
            </a:r>
            <a:endParaRPr lang="en-US" dirty="0"/>
          </a:p>
        </p:txBody>
      </p:sp>
      <p:sp>
        <p:nvSpPr>
          <p:cNvPr id="9" name="Title 1">
            <a:extLst>
              <a:ext uri="{FF2B5EF4-FFF2-40B4-BE49-F238E27FC236}">
                <a16:creationId xmlns:a16="http://schemas.microsoft.com/office/drawing/2014/main" id="{F3E5F100-D6CE-4640-873E-DF924EE43A65}"/>
              </a:ext>
            </a:extLst>
          </p:cNvPr>
          <p:cNvSpPr>
            <a:spLocks noGrp="1"/>
          </p:cNvSpPr>
          <p:nvPr>
            <p:ph type="title"/>
          </p:nvPr>
        </p:nvSpPr>
        <p:spPr>
          <a:xfrm>
            <a:off x="622068" y="365126"/>
            <a:ext cx="9137074" cy="582526"/>
          </a:xfrm>
          <a:prstGeom prst="rect">
            <a:avLst/>
          </a:prstGeom>
        </p:spPr>
        <p:txBody>
          <a:bodyPr/>
          <a:lstStyle>
            <a:lvl1pPr>
              <a:defRPr lang="en-US" sz="4400" b="0" kern="1200" cap="all" baseline="0" dirty="0">
                <a:solidFill>
                  <a:schemeClr val="bg2"/>
                </a:solidFill>
                <a:latin typeface="+mj-lt"/>
                <a:ea typeface="+mj-ea"/>
                <a:cs typeface="+mj-cs"/>
              </a:defRPr>
            </a:lvl1pPr>
          </a:lstStyle>
          <a:p>
            <a:r>
              <a:rPr lang="en-US" dirty="0"/>
              <a:t>Click to edit Master title style</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cxnSp>
        <p:nvCxnSpPr>
          <p:cNvPr id="8" name="Straight Connector 7">
            <a:extLst>
              <a:ext uri="{FF2B5EF4-FFF2-40B4-BE49-F238E27FC236}">
                <a16:creationId xmlns:a16="http://schemas.microsoft.com/office/drawing/2014/main" id="{222F0CD7-E88A-4D2B-8AF3-1CEDB133BCD9}"/>
              </a:ext>
            </a:extLst>
          </p:cNvPr>
          <p:cNvCxnSpPr>
            <a:cxnSpLocks/>
          </p:cNvCxnSpPr>
          <p:nvPr userDrawn="1"/>
        </p:nvCxnSpPr>
        <p:spPr>
          <a:xfrm flipH="1" flipV="1">
            <a:off x="430197" y="-4318"/>
            <a:ext cx="22286" cy="686231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6B2247-AFEF-4D13-A74A-C98CF8BACEDF}"/>
              </a:ext>
            </a:extLst>
          </p:cNvPr>
          <p:cNvSpPr/>
          <p:nvPr userDrawn="1"/>
        </p:nvSpPr>
        <p:spPr>
          <a:xfrm rot="5400000">
            <a:off x="-3285866" y="3206815"/>
            <a:ext cx="6858003" cy="444369"/>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F58F46A-5564-4B57-984B-0CCA8921B109}"/>
              </a:ext>
            </a:extLst>
          </p:cNvPr>
          <p:cNvSpPr>
            <a:spLocks noGrp="1"/>
          </p:cNvSpPr>
          <p:nvPr>
            <p:ph type="pic" sz="quarter" idx="11"/>
          </p:nvPr>
        </p:nvSpPr>
        <p:spPr>
          <a:xfrm>
            <a:off x="929368" y="1960463"/>
            <a:ext cx="4989328" cy="4251425"/>
          </a:xfrm>
          <a:prstGeom prst="rect">
            <a:avLst/>
          </a:prstGeom>
        </p:spPr>
        <p:txBody>
          <a:bodyPr/>
          <a:lstStyle>
            <a:lvl1pPr>
              <a:defRPr sz="1600">
                <a:latin typeface="+mj-lt"/>
              </a:defRPr>
            </a:lvl1pPr>
          </a:lstStyle>
          <a:p>
            <a:endParaRPr lang="en-US"/>
          </a:p>
        </p:txBody>
      </p:sp>
      <p:sp>
        <p:nvSpPr>
          <p:cNvPr id="14" name="Text Placeholder 13">
            <a:extLst>
              <a:ext uri="{FF2B5EF4-FFF2-40B4-BE49-F238E27FC236}">
                <a16:creationId xmlns:a16="http://schemas.microsoft.com/office/drawing/2014/main" id="{337AE87B-4713-4263-9BE4-15BFE23AAE35}"/>
              </a:ext>
            </a:extLst>
          </p:cNvPr>
          <p:cNvSpPr>
            <a:spLocks noGrp="1"/>
          </p:cNvSpPr>
          <p:nvPr>
            <p:ph type="body" sz="quarter" idx="12"/>
          </p:nvPr>
        </p:nvSpPr>
        <p:spPr>
          <a:xfrm>
            <a:off x="6443891" y="1960563"/>
            <a:ext cx="5230813" cy="4251325"/>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63329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oping Logo Animation Title Page">
    <p:spTree>
      <p:nvGrpSpPr>
        <p:cNvPr id="1" name=""/>
        <p:cNvGrpSpPr/>
        <p:nvPr/>
      </p:nvGrpSpPr>
      <p:grpSpPr>
        <a:xfrm>
          <a:off x="0" y="0"/>
          <a:ext cx="0" cy="0"/>
          <a:chOff x="0" y="0"/>
          <a:chExt cx="0" cy="0"/>
        </a:xfrm>
      </p:grpSpPr>
      <p:pic>
        <p:nvPicPr>
          <p:cNvPr id="55" name="Silent Animation Trigger">
            <a:hlinkClick r:id="" action="ppaction://media"/>
            <a:extLst>
              <a:ext uri="{FF2B5EF4-FFF2-40B4-BE49-F238E27FC236}">
                <a16:creationId xmlns:a16="http://schemas.microsoft.com/office/drawing/2014/main" id="{DB843C67-975B-44F4-BFC0-A282A92AB031}"/>
              </a:ext>
            </a:extLst>
          </p:cNvPr>
          <p:cNvPicPr>
            <a:picLocks noChangeAspect="1"/>
          </p:cNvPicPr>
          <p:nvPr userDrawn="1">
            <a:audioFile r:link="rId2"/>
            <p:extLst>
              <p:ext uri="{DAA4B4D4-6D71-4841-9C94-3DE7FCFB9230}">
                <p14:media xmlns:p14="http://schemas.microsoft.com/office/powerpoint/2010/main" r:embed="rId1">
                  <p14:bmkLst>
                    <p14:bmk name="Bookmark 1" time="0"/>
                  </p14:bmkLst>
                </p14:media>
              </p:ext>
            </p:extLst>
          </p:nvPr>
        </p:nvPicPr>
        <p:blipFill>
          <a:blip r:embed="rId4"/>
          <a:stretch>
            <a:fillRect/>
          </a:stretch>
        </p:blipFill>
        <p:spPr>
          <a:xfrm>
            <a:off x="8289834" y="6248400"/>
            <a:ext cx="609600" cy="609600"/>
          </a:xfrm>
          <a:prstGeom prst="rect">
            <a:avLst/>
          </a:prstGeom>
        </p:spPr>
      </p:pic>
      <p:sp>
        <p:nvSpPr>
          <p:cNvPr id="25" name="Red/black background">
            <a:extLst>
              <a:ext uri="{FF2B5EF4-FFF2-40B4-BE49-F238E27FC236}">
                <a16:creationId xmlns:a16="http://schemas.microsoft.com/office/drawing/2014/main" id="{61D4A32F-B169-45EC-8099-49D20F742A1F}"/>
              </a:ext>
            </a:extLst>
          </p:cNvPr>
          <p:cNvSpPr/>
          <p:nvPr userDrawn="1"/>
        </p:nvSpPr>
        <p:spPr>
          <a:xfrm>
            <a:off x="-3338" y="-49537"/>
            <a:ext cx="12192000" cy="7040881"/>
          </a:xfrm>
          <a:prstGeom prst="rect">
            <a:avLst/>
          </a:prstGeom>
          <a:gradFill flip="none" rotWithShape="1">
            <a:gsLst>
              <a:gs pos="14000">
                <a:schemeClr val="bg2">
                  <a:lumMod val="100000"/>
                </a:schemeClr>
              </a:gs>
              <a:gs pos="98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Stretched grey lines only">
            <a:extLst>
              <a:ext uri="{FF2B5EF4-FFF2-40B4-BE49-F238E27FC236}">
                <a16:creationId xmlns:a16="http://schemas.microsoft.com/office/drawing/2014/main" id="{B2ED5562-E26C-4CED-ACA5-7B15945A102D}"/>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rcRect t="84117"/>
          <a:stretch/>
        </p:blipFill>
        <p:spPr>
          <a:xfrm>
            <a:off x="3545457" y="3692105"/>
            <a:ext cx="4882552" cy="121029"/>
          </a:xfrm>
          <a:prstGeom prst="rect">
            <a:avLst/>
          </a:prstGeom>
        </p:spPr>
      </p:pic>
      <p:pic>
        <p:nvPicPr>
          <p:cNvPr id="47" name="Logo lines only">
            <a:extLst>
              <a:ext uri="{FF2B5EF4-FFF2-40B4-BE49-F238E27FC236}">
                <a16:creationId xmlns:a16="http://schemas.microsoft.com/office/drawing/2014/main" id="{53456B71-BDD7-4888-9CE5-E04DC46087E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502871" y="3048000"/>
            <a:ext cx="1390650" cy="762000"/>
          </a:xfrm>
          <a:prstGeom prst="rect">
            <a:avLst/>
          </a:prstGeom>
        </p:spPr>
      </p:pic>
      <p:pic>
        <p:nvPicPr>
          <p:cNvPr id="49" name="third bottom to hide text">
            <a:extLst>
              <a:ext uri="{FF2B5EF4-FFF2-40B4-BE49-F238E27FC236}">
                <a16:creationId xmlns:a16="http://schemas.microsoft.com/office/drawing/2014/main" id="{1F78C009-F832-495A-80B3-D45FB45B26AD}"/>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27436" t="55030" r="29172" b="-1"/>
          <a:stretch/>
        </p:blipFill>
        <p:spPr>
          <a:xfrm>
            <a:off x="3502872" y="3819005"/>
            <a:ext cx="5259402" cy="3147788"/>
          </a:xfrm>
          <a:prstGeom prst="rect">
            <a:avLst/>
          </a:prstGeom>
        </p:spPr>
      </p:pic>
      <p:pic>
        <p:nvPicPr>
          <p:cNvPr id="48" name="Second bottom to hide text">
            <a:extLst>
              <a:ext uri="{FF2B5EF4-FFF2-40B4-BE49-F238E27FC236}">
                <a16:creationId xmlns:a16="http://schemas.microsoft.com/office/drawing/2014/main" id="{54F33FCD-929F-40A5-AD25-940873646F5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8260" t="53445" r="29171"/>
          <a:stretch/>
        </p:blipFill>
        <p:spPr>
          <a:xfrm>
            <a:off x="4735902" y="3692105"/>
            <a:ext cx="3947561" cy="3258603"/>
          </a:xfrm>
          <a:prstGeom prst="rect">
            <a:avLst/>
          </a:prstGeom>
        </p:spPr>
      </p:pic>
      <p:sp>
        <p:nvSpPr>
          <p:cNvPr id="19" name="Consulting &amp;">
            <a:extLst>
              <a:ext uri="{FF2B5EF4-FFF2-40B4-BE49-F238E27FC236}">
                <a16:creationId xmlns:a16="http://schemas.microsoft.com/office/drawing/2014/main" id="{DB6DD356-2466-4659-A439-ED5D662C51A9}"/>
              </a:ext>
            </a:extLst>
          </p:cNvPr>
          <p:cNvSpPr txBox="1"/>
          <p:nvPr userDrawn="1"/>
        </p:nvSpPr>
        <p:spPr>
          <a:xfrm>
            <a:off x="3633096" y="3057705"/>
            <a:ext cx="4953001" cy="523220"/>
          </a:xfrm>
          <a:prstGeom prst="rect">
            <a:avLst/>
          </a:prstGeom>
          <a:noFill/>
        </p:spPr>
        <p:txBody>
          <a:bodyPr wrap="square" rtlCol="0">
            <a:spAutoFit/>
          </a:bodyPr>
          <a:lstStyle/>
          <a:p>
            <a:r>
              <a:rPr lang="en-US" sz="2800" spc="90" baseline="0">
                <a:solidFill>
                  <a:schemeClr val="bg1"/>
                </a:solidFill>
                <a:latin typeface="+mj-lt"/>
              </a:rPr>
              <a:t>                  CONSULTING &amp;</a:t>
            </a:r>
          </a:p>
        </p:txBody>
      </p:sp>
      <p:sp>
        <p:nvSpPr>
          <p:cNvPr id="20" name="Inc.">
            <a:extLst>
              <a:ext uri="{FF2B5EF4-FFF2-40B4-BE49-F238E27FC236}">
                <a16:creationId xmlns:a16="http://schemas.microsoft.com/office/drawing/2014/main" id="{0A0C8453-8B41-4819-A460-4A9D2757C913}"/>
              </a:ext>
            </a:extLst>
          </p:cNvPr>
          <p:cNvSpPr txBox="1"/>
          <p:nvPr userDrawn="1"/>
        </p:nvSpPr>
        <p:spPr>
          <a:xfrm>
            <a:off x="3790261" y="2987280"/>
            <a:ext cx="4953001" cy="954107"/>
          </a:xfrm>
          <a:prstGeom prst="rect">
            <a:avLst/>
          </a:prstGeom>
          <a:noFill/>
        </p:spPr>
        <p:txBody>
          <a:bodyPr wrap="square" rtlCol="0">
            <a:spAutoFit/>
          </a:bodyPr>
          <a:lstStyle/>
          <a:p>
            <a:endParaRPr lang="en-US" sz="2800" spc="90" baseline="0">
              <a:solidFill>
                <a:schemeClr val="bg1"/>
              </a:solidFill>
              <a:latin typeface="+mj-lt"/>
            </a:endParaRPr>
          </a:p>
          <a:p>
            <a:r>
              <a:rPr lang="en-US" sz="2800" spc="90" baseline="0">
                <a:solidFill>
                  <a:schemeClr val="bg1"/>
                </a:solidFill>
                <a:latin typeface="+mj-lt"/>
              </a:rPr>
              <a:t>                                    INC.</a:t>
            </a:r>
          </a:p>
        </p:txBody>
      </p:sp>
      <p:pic>
        <p:nvPicPr>
          <p:cNvPr id="30" name="bottom to hide text">
            <a:extLst>
              <a:ext uri="{FF2B5EF4-FFF2-40B4-BE49-F238E27FC236}">
                <a16:creationId xmlns:a16="http://schemas.microsoft.com/office/drawing/2014/main" id="{9CDBDEB0-B5C5-4870-9995-F0A981D7B823}"/>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28357" t="59852" r="29171"/>
          <a:stretch/>
        </p:blipFill>
        <p:spPr>
          <a:xfrm>
            <a:off x="3522130" y="4131417"/>
            <a:ext cx="5147735" cy="2810172"/>
          </a:xfrm>
          <a:prstGeom prst="rect">
            <a:avLst/>
          </a:prstGeom>
        </p:spPr>
      </p:pic>
      <p:pic>
        <p:nvPicPr>
          <p:cNvPr id="31" name="top to hide text">
            <a:extLst>
              <a:ext uri="{FF2B5EF4-FFF2-40B4-BE49-F238E27FC236}">
                <a16:creationId xmlns:a16="http://schemas.microsoft.com/office/drawing/2014/main" id="{7F77754A-EF2C-466E-A9BB-579673A7B8D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28469" r="29059" b="57131"/>
          <a:stretch/>
        </p:blipFill>
        <p:spPr>
          <a:xfrm>
            <a:off x="3522132" y="-6441"/>
            <a:ext cx="5147734" cy="3000636"/>
          </a:xfrm>
          <a:prstGeom prst="rect">
            <a:avLst/>
          </a:prstGeom>
        </p:spPr>
      </p:pic>
      <p:cxnSp>
        <p:nvCxnSpPr>
          <p:cNvPr id="4" name="Straight Connector 3">
            <a:extLst>
              <a:ext uri="{FF2B5EF4-FFF2-40B4-BE49-F238E27FC236}">
                <a16:creationId xmlns:a16="http://schemas.microsoft.com/office/drawing/2014/main" id="{83D83511-526E-4881-A8FA-B6E11A2D7136}"/>
              </a:ext>
            </a:extLst>
          </p:cNvPr>
          <p:cNvCxnSpPr/>
          <p:nvPr userDrawn="1"/>
        </p:nvCxnSpPr>
        <p:spPr>
          <a:xfrm>
            <a:off x="6096000" y="0"/>
            <a:ext cx="0" cy="68580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1DC1D7-0F21-4D8F-BF5A-F7D4CD5AB1EC}"/>
              </a:ext>
            </a:extLst>
          </p:cNvPr>
          <p:cNvCxnSpPr>
            <a:cxnSpLocks/>
          </p:cNvCxnSpPr>
          <p:nvPr userDrawn="1"/>
        </p:nvCxnSpPr>
        <p:spPr>
          <a:xfrm>
            <a:off x="6096000" y="0"/>
            <a:ext cx="0" cy="68580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Fast Lane">
            <a:extLst>
              <a:ext uri="{FF2B5EF4-FFF2-40B4-BE49-F238E27FC236}">
                <a16:creationId xmlns:a16="http://schemas.microsoft.com/office/drawing/2014/main" id="{9DA108A8-803F-495C-A0DF-2393DA87B4CA}"/>
              </a:ext>
            </a:extLst>
          </p:cNvPr>
          <p:cNvSpPr txBox="1"/>
          <p:nvPr userDrawn="1"/>
        </p:nvSpPr>
        <p:spPr>
          <a:xfrm>
            <a:off x="4796365" y="3102097"/>
            <a:ext cx="4953001" cy="830997"/>
          </a:xfrm>
          <a:prstGeom prst="rect">
            <a:avLst/>
          </a:prstGeom>
          <a:noFill/>
        </p:spPr>
        <p:txBody>
          <a:bodyPr wrap="square" rtlCol="0">
            <a:spAutoFit/>
          </a:bodyPr>
          <a:lstStyle/>
          <a:p>
            <a:r>
              <a:rPr lang="en-US" sz="4800" spc="90" baseline="0">
                <a:solidFill>
                  <a:schemeClr val="bg1"/>
                </a:solidFill>
                <a:latin typeface="+mj-lt"/>
              </a:rPr>
              <a:t>FAST LANE</a:t>
            </a:r>
          </a:p>
        </p:txBody>
      </p:sp>
      <p:sp>
        <p:nvSpPr>
          <p:cNvPr id="24" name="Education Service">
            <a:extLst>
              <a:ext uri="{FF2B5EF4-FFF2-40B4-BE49-F238E27FC236}">
                <a16:creationId xmlns:a16="http://schemas.microsoft.com/office/drawing/2014/main" id="{0A32BCE1-81EC-4119-838C-0518B71B39B4}"/>
              </a:ext>
            </a:extLst>
          </p:cNvPr>
          <p:cNvSpPr txBox="1"/>
          <p:nvPr userDrawn="1"/>
        </p:nvSpPr>
        <p:spPr>
          <a:xfrm>
            <a:off x="3704826" y="2987280"/>
            <a:ext cx="4953001" cy="954107"/>
          </a:xfrm>
          <a:prstGeom prst="rect">
            <a:avLst/>
          </a:prstGeom>
          <a:noFill/>
        </p:spPr>
        <p:txBody>
          <a:bodyPr wrap="square" rtlCol="0">
            <a:spAutoFit/>
          </a:bodyPr>
          <a:lstStyle/>
          <a:p>
            <a:endParaRPr lang="en-US" sz="2800" spc="90" baseline="0">
              <a:solidFill>
                <a:schemeClr val="bg1"/>
              </a:solidFill>
              <a:latin typeface="+mj-lt"/>
            </a:endParaRPr>
          </a:p>
          <a:p>
            <a:r>
              <a:rPr lang="en-US" sz="2800" spc="90" baseline="0">
                <a:solidFill>
                  <a:schemeClr val="bg1"/>
                </a:solidFill>
                <a:latin typeface="+mj-lt"/>
              </a:rPr>
              <a:t>EDUCATION SERVICES, </a:t>
            </a:r>
          </a:p>
        </p:txBody>
      </p:sp>
      <p:sp>
        <p:nvSpPr>
          <p:cNvPr id="27" name="dark red swipe 1">
            <a:extLst>
              <a:ext uri="{FF2B5EF4-FFF2-40B4-BE49-F238E27FC236}">
                <a16:creationId xmlns:a16="http://schemas.microsoft.com/office/drawing/2014/main" id="{AFDEF0A0-7C3C-4AAE-9466-7ABC3D7EA93C}"/>
              </a:ext>
            </a:extLst>
          </p:cNvPr>
          <p:cNvSpPr/>
          <p:nvPr userDrawn="1"/>
        </p:nvSpPr>
        <p:spPr>
          <a:xfrm>
            <a:off x="13596" y="-318500"/>
            <a:ext cx="9130404" cy="87946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solid red swipe 1">
            <a:extLst>
              <a:ext uri="{FF2B5EF4-FFF2-40B4-BE49-F238E27FC236}">
                <a16:creationId xmlns:a16="http://schemas.microsoft.com/office/drawing/2014/main" id="{AC641A0B-F98F-4F5B-AF56-CF50EF33C9C1}"/>
              </a:ext>
            </a:extLst>
          </p:cNvPr>
          <p:cNvSpPr/>
          <p:nvPr userDrawn="1"/>
        </p:nvSpPr>
        <p:spPr>
          <a:xfrm>
            <a:off x="13596" y="-68278"/>
            <a:ext cx="20616912" cy="70408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blue swipe 1">
            <a:extLst>
              <a:ext uri="{FF2B5EF4-FFF2-40B4-BE49-F238E27FC236}">
                <a16:creationId xmlns:a16="http://schemas.microsoft.com/office/drawing/2014/main" id="{CED8AA3B-D0D4-418A-B918-BB54EF84B959}"/>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solid red stays put as background">
            <a:extLst>
              <a:ext uri="{FF2B5EF4-FFF2-40B4-BE49-F238E27FC236}">
                <a16:creationId xmlns:a16="http://schemas.microsoft.com/office/drawing/2014/main" id="{5F4E72A3-0E7B-4930-B673-609D0A1F6E3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5" name="fast lane logo text only">
            <a:extLst>
              <a:ext uri="{FF2B5EF4-FFF2-40B4-BE49-F238E27FC236}">
                <a16:creationId xmlns:a16="http://schemas.microsoft.com/office/drawing/2014/main" id="{1CCAB907-D6E8-43D1-B66F-A0694DD17A20}"/>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3267704" y="2867296"/>
            <a:ext cx="5553075" cy="1209675"/>
          </a:xfrm>
          <a:prstGeom prst="rect">
            <a:avLst/>
          </a:prstGeom>
        </p:spPr>
      </p:pic>
      <p:sp>
        <p:nvSpPr>
          <p:cNvPr id="51" name="dark red swipe 2">
            <a:extLst>
              <a:ext uri="{FF2B5EF4-FFF2-40B4-BE49-F238E27FC236}">
                <a16:creationId xmlns:a16="http://schemas.microsoft.com/office/drawing/2014/main" id="{4B3F9CDE-7DC4-43AD-B4C2-EC635C042D79}"/>
              </a:ext>
            </a:extLst>
          </p:cNvPr>
          <p:cNvSpPr/>
          <p:nvPr userDrawn="1"/>
        </p:nvSpPr>
        <p:spPr>
          <a:xfrm>
            <a:off x="165996" y="-328660"/>
            <a:ext cx="9130404" cy="87946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solid red swipe 2">
            <a:extLst>
              <a:ext uri="{FF2B5EF4-FFF2-40B4-BE49-F238E27FC236}">
                <a16:creationId xmlns:a16="http://schemas.microsoft.com/office/drawing/2014/main" id="{E6BF5C3F-9D44-472B-8382-9443157B85DF}"/>
              </a:ext>
            </a:extLst>
          </p:cNvPr>
          <p:cNvSpPr/>
          <p:nvPr userDrawn="1"/>
        </p:nvSpPr>
        <p:spPr>
          <a:xfrm>
            <a:off x="287916" y="-78438"/>
            <a:ext cx="20616912" cy="70408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blue swipe 2">
            <a:extLst>
              <a:ext uri="{FF2B5EF4-FFF2-40B4-BE49-F238E27FC236}">
                <a16:creationId xmlns:a16="http://schemas.microsoft.com/office/drawing/2014/main" id="{AF4110AB-5A3A-4396-8DA7-861CF787C898}"/>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op Right Red Line">
            <a:extLst>
              <a:ext uri="{FF2B5EF4-FFF2-40B4-BE49-F238E27FC236}">
                <a16:creationId xmlns:a16="http://schemas.microsoft.com/office/drawing/2014/main" id="{99B06197-6A2E-44B7-8C7E-5544D8D3C2DD}"/>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Graphic 31">
            <a:extLst>
              <a:ext uri="{FF2B5EF4-FFF2-40B4-BE49-F238E27FC236}">
                <a16:creationId xmlns:a16="http://schemas.microsoft.com/office/drawing/2014/main" id="{549669C7-3E39-4E38-A95F-11DA87C5F299}"/>
              </a:ext>
            </a:extLst>
          </p:cNvPr>
          <p:cNvPicPr>
            <a:picLocks noChangeAspect="1"/>
          </p:cNvPicPr>
          <p:nvPr userDrawn="1"/>
        </p:nvPicPr>
        <p:blipFill rotWithShape="1">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rcRect l="11087" t="21071" r="53153" b="59732"/>
          <a:stretch/>
        </p:blipFill>
        <p:spPr>
          <a:xfrm>
            <a:off x="10431084" y="319517"/>
            <a:ext cx="1487980" cy="308616"/>
          </a:xfrm>
          <a:prstGeom prst="rect">
            <a:avLst/>
          </a:prstGeom>
        </p:spPr>
      </p:pic>
    </p:spTree>
    <p:extLst>
      <p:ext uri="{BB962C8B-B14F-4D97-AF65-F5344CB8AC3E}">
        <p14:creationId xmlns:p14="http://schemas.microsoft.com/office/powerpoint/2010/main" val="33617600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2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5"/>
                    </p:tgtEl>
                  </p:cMediaNode>
                </p:audio>
                <p:seq concurrent="1" nextAc="seek">
                  <p:cTn id="8" restart="whenNotActive" fill="hold" evtFilter="cancelBubble" nodeType="interactiveSeq">
                    <p:stCondLst>
                      <p:cond evt="onMediaBookmark" delay="0">
                        <p:tgtEl>
                          <p14:bmkTgt spid="55" bmkName="Bookmark 1"/>
                        </p:tgtEl>
                      </p:cond>
                    </p:stCondLst>
                    <p:endSync evt="end" delay="0">
                      <p:rtn val="all"/>
                    </p:endSync>
                    <p:childTnLst>
                      <p:par>
                        <p:cTn id="9" fill="hold">
                          <p:stCondLst>
                            <p:cond delay="0"/>
                          </p:stCondLst>
                          <p:childTnLst>
                            <p:par>
                              <p:cTn id="10" fill="hold">
                                <p:stCondLst>
                                  <p:cond delay="0"/>
                                </p:stCondLst>
                                <p:childTnLst>
                                  <p:par>
                                    <p:cTn id="11" presetID="2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childTnLst>
                                    </p:cTn>
                                  </p:par>
                                  <p:par>
                                    <p:cTn id="15" presetID="8" presetClass="emph" presetSubtype="0" decel="100000" fill="hold" nodeType="withEffect">
                                      <p:stCondLst>
                                        <p:cond delay="0"/>
                                      </p:stCondLst>
                                      <p:childTnLst>
                                        <p:animRot by="5400000">
                                          <p:cBhvr>
                                            <p:cTn id="16" dur="1000" fill="hold"/>
                                            <p:tgtEl>
                                              <p:spTgt spid="4"/>
                                            </p:tgtEl>
                                            <p:attrNameLst>
                                              <p:attrName>r</p:attrName>
                                            </p:attrNameLst>
                                          </p:cBhvr>
                                        </p:animRot>
                                      </p:childTnLst>
                                    </p:cTn>
                                  </p:par>
                                  <p:par>
                                    <p:cTn id="17" presetID="42" presetClass="path" presetSubtype="0" decel="100000" fill="hold" nodeType="withEffect">
                                      <p:stCondLst>
                                        <p:cond delay="750"/>
                                      </p:stCondLst>
                                      <p:childTnLst>
                                        <p:animMotion origin="layout" path="M 0 0 L 0 -0.06921 " pathEditMode="relative" rAng="0" ptsTypes="AA">
                                          <p:cBhvr>
                                            <p:cTn id="18" dur="500" fill="hold"/>
                                            <p:tgtEl>
                                              <p:spTgt spid="4"/>
                                            </p:tgtEl>
                                            <p:attrNameLst>
                                              <p:attrName>ppt_x</p:attrName>
                                              <p:attrName>ppt_y</p:attrName>
                                            </p:attrNameLst>
                                          </p:cBhvr>
                                          <p:rCtr x="0" y="-3472"/>
                                        </p:animMotion>
                                      </p:childTnLst>
                                    </p:cTn>
                                  </p:par>
                                  <p:par>
                                    <p:cTn id="19" presetID="23"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childTnLst>
                                    </p:cTn>
                                  </p:par>
                                  <p:par>
                                    <p:cTn id="23" presetID="8" presetClass="emph" presetSubtype="0" decel="100000" fill="hold" nodeType="withEffect">
                                      <p:stCondLst>
                                        <p:cond delay="0"/>
                                      </p:stCondLst>
                                      <p:childTnLst>
                                        <p:animRot by="5400000">
                                          <p:cBhvr>
                                            <p:cTn id="24" dur="1000" fill="hold"/>
                                            <p:tgtEl>
                                              <p:spTgt spid="15"/>
                                            </p:tgtEl>
                                            <p:attrNameLst>
                                              <p:attrName>r</p:attrName>
                                            </p:attrNameLst>
                                          </p:cBhvr>
                                        </p:animRot>
                                      </p:childTnLst>
                                    </p:cTn>
                                  </p:par>
                                  <p:par>
                                    <p:cTn id="25" presetID="42" presetClass="path" presetSubtype="0" decel="100000" fill="hold" nodeType="withEffect">
                                      <p:stCondLst>
                                        <p:cond delay="750"/>
                                      </p:stCondLst>
                                      <p:childTnLst>
                                        <p:animMotion origin="layout" path="M 0 0 L 0 0.08264 " pathEditMode="relative" rAng="0" ptsTypes="AA">
                                          <p:cBhvr>
                                            <p:cTn id="26" dur="500" fill="hold"/>
                                            <p:tgtEl>
                                              <p:spTgt spid="15"/>
                                            </p:tgtEl>
                                            <p:attrNameLst>
                                              <p:attrName>ppt_x</p:attrName>
                                              <p:attrName>ppt_y</p:attrName>
                                            </p:attrNameLst>
                                          </p:cBhvr>
                                          <p:rCtr x="0" y="4120"/>
                                        </p:animMotion>
                                      </p:childTnLst>
                                    </p:cTn>
                                  </p:par>
                                  <p:par>
                                    <p:cTn id="27" presetID="2" presetClass="entr" presetSubtype="2" fill="hold" grpId="4" nodeType="withEffect" p14:presetBounceEnd="28000">
                                      <p:stCondLst>
                                        <p:cond delay="750"/>
                                      </p:stCondLst>
                                      <p:childTnLst>
                                        <p:set>
                                          <p:cBhvr>
                                            <p:cTn id="28" dur="1" fill="hold">
                                              <p:stCondLst>
                                                <p:cond delay="0"/>
                                              </p:stCondLst>
                                            </p:cTn>
                                            <p:tgtEl>
                                              <p:spTgt spid="23"/>
                                            </p:tgtEl>
                                            <p:attrNameLst>
                                              <p:attrName>style.visibility</p:attrName>
                                            </p:attrNameLst>
                                          </p:cBhvr>
                                          <p:to>
                                            <p:strVal val="visible"/>
                                          </p:to>
                                        </p:set>
                                        <p:anim calcmode="lin" valueType="num" p14:bounceEnd="28000">
                                          <p:cBhvr additive="base">
                                            <p:cTn id="29" dur="500" fill="hold"/>
                                            <p:tgtEl>
                                              <p:spTgt spid="23"/>
                                            </p:tgtEl>
                                            <p:attrNameLst>
                                              <p:attrName>ppt_x</p:attrName>
                                            </p:attrNameLst>
                                          </p:cBhvr>
                                          <p:tavLst>
                                            <p:tav tm="0">
                                              <p:val>
                                                <p:strVal val="1+#ppt_w/2"/>
                                              </p:val>
                                            </p:tav>
                                            <p:tav tm="100000">
                                              <p:val>
                                                <p:strVal val="#ppt_x"/>
                                              </p:val>
                                            </p:tav>
                                          </p:tavLst>
                                        </p:anim>
                                        <p:anim calcmode="lin" valueType="num" p14:bounceEnd="28000">
                                          <p:cBhvr additive="base">
                                            <p:cTn id="30" dur="500" fill="hold"/>
                                            <p:tgtEl>
                                              <p:spTgt spid="23"/>
                                            </p:tgtEl>
                                            <p:attrNameLst>
                                              <p:attrName>ppt_y</p:attrName>
                                            </p:attrNameLst>
                                          </p:cBhvr>
                                          <p:tavLst>
                                            <p:tav tm="0">
                                              <p:val>
                                                <p:strVal val="#ppt_y"/>
                                              </p:val>
                                            </p:tav>
                                            <p:tav tm="100000">
                                              <p:val>
                                                <p:strVal val="#ppt_y"/>
                                              </p:val>
                                            </p:tav>
                                          </p:tavLst>
                                        </p:anim>
                                      </p:childTnLst>
                                    </p:cTn>
                                  </p:par>
                                  <p:par>
                                    <p:cTn id="31" presetID="6" presetClass="emph" presetSubtype="0" decel="100000" fill="hold" grpId="0" nodeType="withEffect">
                                      <p:stCondLst>
                                        <p:cond delay="3200"/>
                                      </p:stCondLst>
                                      <p:childTnLst>
                                        <p:animScale>
                                          <p:cBhvr>
                                            <p:cTn id="32" dur="250" fill="hold"/>
                                            <p:tgtEl>
                                              <p:spTgt spid="23"/>
                                            </p:tgtEl>
                                          </p:cBhvr>
                                          <p:by x="55000" y="55000"/>
                                        </p:animScale>
                                      </p:childTnLst>
                                    </p:cTn>
                                  </p:par>
                                  <p:par>
                                    <p:cTn id="33" presetID="42" presetClass="path" presetSubtype="0" decel="50000" fill="hold" grpId="2" nodeType="withEffect">
                                      <p:stCondLst>
                                        <p:cond delay="3250"/>
                                      </p:stCondLst>
                                      <p:childTnLst>
                                        <p:animMotion origin="layout" path="M -4.375E-6 -2.96296E-6 L -0.16588 -0.03495 " pathEditMode="relative" rAng="0" ptsTypes="AA">
                                          <p:cBhvr>
                                            <p:cTn id="34" dur="250" fill="hold"/>
                                            <p:tgtEl>
                                              <p:spTgt spid="23"/>
                                            </p:tgtEl>
                                            <p:attrNameLst>
                                              <p:attrName>ppt_x</p:attrName>
                                              <p:attrName>ppt_y</p:attrName>
                                            </p:attrNameLst>
                                          </p:cBhvr>
                                          <p:rCtr x="-8294" y="-1759"/>
                                        </p:animMotion>
                                      </p:childTnLst>
                                    </p:cTn>
                                  </p:par>
                                  <p:par>
                                    <p:cTn id="35" presetID="2" presetClass="entr" presetSubtype="4" fill="hold" grpId="0" nodeType="withEffect" p14:presetBounceEnd="8571">
                                      <p:stCondLst>
                                        <p:cond delay="3250"/>
                                      </p:stCondLst>
                                      <p:childTnLst>
                                        <p:set>
                                          <p:cBhvr>
                                            <p:cTn id="36" dur="1" fill="hold">
                                              <p:stCondLst>
                                                <p:cond delay="0"/>
                                              </p:stCondLst>
                                            </p:cTn>
                                            <p:tgtEl>
                                              <p:spTgt spid="24"/>
                                            </p:tgtEl>
                                            <p:attrNameLst>
                                              <p:attrName>style.visibility</p:attrName>
                                            </p:attrNameLst>
                                          </p:cBhvr>
                                          <p:to>
                                            <p:strVal val="visible"/>
                                          </p:to>
                                        </p:set>
                                        <p:anim calcmode="lin" valueType="num" p14:bounceEnd="8571">
                                          <p:cBhvr additive="base">
                                            <p:cTn id="37" dur="500" fill="hold"/>
                                            <p:tgtEl>
                                              <p:spTgt spid="24"/>
                                            </p:tgtEl>
                                            <p:attrNameLst>
                                              <p:attrName>ppt_x</p:attrName>
                                            </p:attrNameLst>
                                          </p:cBhvr>
                                          <p:tavLst>
                                            <p:tav tm="0">
                                              <p:val>
                                                <p:strVal val="#ppt_x"/>
                                              </p:val>
                                            </p:tav>
                                            <p:tav tm="100000">
                                              <p:val>
                                                <p:strVal val="#ppt_x"/>
                                              </p:val>
                                            </p:tav>
                                          </p:tavLst>
                                        </p:anim>
                                        <p:anim calcmode="lin" valueType="num" p14:bounceEnd="8571">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1" fill="hold" grpId="0" nodeType="withEffect" p14:presetBounceEnd="10000">
                                      <p:stCondLst>
                                        <p:cond delay="4250"/>
                                      </p:stCondLst>
                                      <p:childTnLst>
                                        <p:set>
                                          <p:cBhvr>
                                            <p:cTn id="40" dur="1" fill="hold">
                                              <p:stCondLst>
                                                <p:cond delay="0"/>
                                              </p:stCondLst>
                                            </p:cTn>
                                            <p:tgtEl>
                                              <p:spTgt spid="19"/>
                                            </p:tgtEl>
                                            <p:attrNameLst>
                                              <p:attrName>style.visibility</p:attrName>
                                            </p:attrNameLst>
                                          </p:cBhvr>
                                          <p:to>
                                            <p:strVal val="visible"/>
                                          </p:to>
                                        </p:set>
                                        <p:anim calcmode="lin" valueType="num" p14:bounceEnd="10000">
                                          <p:cBhvr additive="base">
                                            <p:cTn id="41" dur="750" fill="hold"/>
                                            <p:tgtEl>
                                              <p:spTgt spid="19"/>
                                            </p:tgtEl>
                                            <p:attrNameLst>
                                              <p:attrName>ppt_x</p:attrName>
                                            </p:attrNameLst>
                                          </p:cBhvr>
                                          <p:tavLst>
                                            <p:tav tm="0">
                                              <p:val>
                                                <p:strVal val="#ppt_x"/>
                                              </p:val>
                                            </p:tav>
                                            <p:tav tm="100000">
                                              <p:val>
                                                <p:strVal val="#ppt_x"/>
                                              </p:val>
                                            </p:tav>
                                          </p:tavLst>
                                        </p:anim>
                                        <p:anim calcmode="lin" valueType="num" p14:bounceEnd="10000">
                                          <p:cBhvr additive="base">
                                            <p:cTn id="42" dur="750" fill="hold"/>
                                            <p:tgtEl>
                                              <p:spTgt spid="19"/>
                                            </p:tgtEl>
                                            <p:attrNameLst>
                                              <p:attrName>ppt_y</p:attrName>
                                            </p:attrNameLst>
                                          </p:cBhvr>
                                          <p:tavLst>
                                            <p:tav tm="0">
                                              <p:val>
                                                <p:strVal val="0-#ppt_h/2"/>
                                              </p:val>
                                            </p:tav>
                                            <p:tav tm="100000">
                                              <p:val>
                                                <p:strVal val="#ppt_y"/>
                                              </p:val>
                                            </p:tav>
                                          </p:tavLst>
                                        </p:anim>
                                      </p:childTnLst>
                                    </p:cTn>
                                  </p:par>
                                  <p:par>
                                    <p:cTn id="43" presetID="2" presetClass="entr" presetSubtype="4" fill="hold" grpId="0" nodeType="withEffect" p14:presetBounceEnd="11429">
                                      <p:stCondLst>
                                        <p:cond delay="4500"/>
                                      </p:stCondLst>
                                      <p:childTnLst>
                                        <p:set>
                                          <p:cBhvr>
                                            <p:cTn id="44" dur="1" fill="hold">
                                              <p:stCondLst>
                                                <p:cond delay="0"/>
                                              </p:stCondLst>
                                            </p:cTn>
                                            <p:tgtEl>
                                              <p:spTgt spid="20"/>
                                            </p:tgtEl>
                                            <p:attrNameLst>
                                              <p:attrName>style.visibility</p:attrName>
                                            </p:attrNameLst>
                                          </p:cBhvr>
                                          <p:to>
                                            <p:strVal val="visible"/>
                                          </p:to>
                                        </p:set>
                                        <p:anim calcmode="lin" valueType="num" p14:bounceEnd="11429">
                                          <p:cBhvr additive="base">
                                            <p:cTn id="45" dur="700" fill="hold"/>
                                            <p:tgtEl>
                                              <p:spTgt spid="20"/>
                                            </p:tgtEl>
                                            <p:attrNameLst>
                                              <p:attrName>ppt_x</p:attrName>
                                            </p:attrNameLst>
                                          </p:cBhvr>
                                          <p:tavLst>
                                            <p:tav tm="0">
                                              <p:val>
                                                <p:strVal val="#ppt_x"/>
                                              </p:val>
                                            </p:tav>
                                            <p:tav tm="100000">
                                              <p:val>
                                                <p:strVal val="#ppt_x"/>
                                              </p:val>
                                            </p:tav>
                                          </p:tavLst>
                                        </p:anim>
                                        <p:anim calcmode="lin" valueType="num" p14:bounceEnd="11429">
                                          <p:cBhvr additive="base">
                                            <p:cTn id="46" dur="7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3" decel="60000" fill="hold" grpId="0" nodeType="withEffect">
                                      <p:stCondLst>
                                        <p:cond delay="620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1250" fill="hold"/>
                                            <p:tgtEl>
                                              <p:spTgt spid="27"/>
                                            </p:tgtEl>
                                            <p:attrNameLst>
                                              <p:attrName>ppt_x</p:attrName>
                                            </p:attrNameLst>
                                          </p:cBhvr>
                                          <p:tavLst>
                                            <p:tav tm="0">
                                              <p:val>
                                                <p:strVal val="1+#ppt_w/2"/>
                                              </p:val>
                                            </p:tav>
                                            <p:tav tm="100000">
                                              <p:val>
                                                <p:strVal val="#ppt_x"/>
                                              </p:val>
                                            </p:tav>
                                          </p:tavLst>
                                        </p:anim>
                                        <p:anim calcmode="lin" valueType="num">
                                          <p:cBhvr additive="base">
                                            <p:cTn id="50" dur="1250" fill="hold"/>
                                            <p:tgtEl>
                                              <p:spTgt spid="27"/>
                                            </p:tgtEl>
                                            <p:attrNameLst>
                                              <p:attrName>ppt_y</p:attrName>
                                            </p:attrNameLst>
                                          </p:cBhvr>
                                          <p:tavLst>
                                            <p:tav tm="0">
                                              <p:val>
                                                <p:strVal val="0-#ppt_h/2"/>
                                              </p:val>
                                            </p:tav>
                                            <p:tav tm="100000">
                                              <p:val>
                                                <p:strVal val="#ppt_y"/>
                                              </p:val>
                                            </p:tav>
                                          </p:tavLst>
                                        </p:anim>
                                      </p:childTnLst>
                                    </p:cTn>
                                  </p:par>
                                  <p:par>
                                    <p:cTn id="51" presetID="2" presetClass="exit" presetSubtype="12" decel="81000" fill="hold" grpId="1" nodeType="withEffect">
                                      <p:stCondLst>
                                        <p:cond delay="7300"/>
                                      </p:stCondLst>
                                      <p:childTnLst>
                                        <p:anim calcmode="lin" valueType="num">
                                          <p:cBhvr additive="base">
                                            <p:cTn id="52" dur="1000"/>
                                            <p:tgtEl>
                                              <p:spTgt spid="27"/>
                                            </p:tgtEl>
                                            <p:attrNameLst>
                                              <p:attrName>ppt_x</p:attrName>
                                            </p:attrNameLst>
                                          </p:cBhvr>
                                          <p:tavLst>
                                            <p:tav tm="0">
                                              <p:val>
                                                <p:strVal val="ppt_x"/>
                                              </p:val>
                                            </p:tav>
                                            <p:tav tm="100000">
                                              <p:val>
                                                <p:strVal val="0-ppt_w/2"/>
                                              </p:val>
                                            </p:tav>
                                          </p:tavLst>
                                        </p:anim>
                                        <p:anim calcmode="lin" valueType="num">
                                          <p:cBhvr additive="base">
                                            <p:cTn id="53" dur="1000"/>
                                            <p:tgtEl>
                                              <p:spTgt spid="27"/>
                                            </p:tgtEl>
                                            <p:attrNameLst>
                                              <p:attrName>ppt_y</p:attrName>
                                            </p:attrNameLst>
                                          </p:cBhvr>
                                          <p:tavLst>
                                            <p:tav tm="0">
                                              <p:val>
                                                <p:strVal val="ppt_y"/>
                                              </p:val>
                                            </p:tav>
                                            <p:tav tm="100000">
                                              <p:val>
                                                <p:strVal val="1+ppt_h/2"/>
                                              </p:val>
                                            </p:tav>
                                          </p:tavLst>
                                        </p:anim>
                                        <p:set>
                                          <p:cBhvr>
                                            <p:cTn id="54" dur="1" fill="hold">
                                              <p:stCondLst>
                                                <p:cond delay="999"/>
                                              </p:stCondLst>
                                            </p:cTn>
                                            <p:tgtEl>
                                              <p:spTgt spid="27"/>
                                            </p:tgtEl>
                                            <p:attrNameLst>
                                              <p:attrName>style.visibility</p:attrName>
                                            </p:attrNameLst>
                                          </p:cBhvr>
                                          <p:to>
                                            <p:strVal val="hidden"/>
                                          </p:to>
                                        </p:set>
                                      </p:childTnLst>
                                    </p:cTn>
                                  </p:par>
                                  <p:par>
                                    <p:cTn id="55" presetID="2" presetClass="entr" presetSubtype="2" fill="hold" grpId="0" nodeType="withEffect">
                                      <p:stCondLst>
                                        <p:cond delay="700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250" fill="hold"/>
                                            <p:tgtEl>
                                              <p:spTgt spid="34"/>
                                            </p:tgtEl>
                                            <p:attrNameLst>
                                              <p:attrName>ppt_x</p:attrName>
                                            </p:attrNameLst>
                                          </p:cBhvr>
                                          <p:tavLst>
                                            <p:tav tm="0">
                                              <p:val>
                                                <p:strVal val="1+#ppt_w/2"/>
                                              </p:val>
                                            </p:tav>
                                            <p:tav tm="100000">
                                              <p:val>
                                                <p:strVal val="#ppt_x"/>
                                              </p:val>
                                            </p:tav>
                                          </p:tavLst>
                                        </p:anim>
                                        <p:anim calcmode="lin" valueType="num">
                                          <p:cBhvr additive="base">
                                            <p:cTn id="58" dur="250" fill="hold"/>
                                            <p:tgtEl>
                                              <p:spTgt spid="34"/>
                                            </p:tgtEl>
                                            <p:attrNameLst>
                                              <p:attrName>ppt_y</p:attrName>
                                            </p:attrNameLst>
                                          </p:cBhvr>
                                          <p:tavLst>
                                            <p:tav tm="0">
                                              <p:val>
                                                <p:strVal val="#ppt_y"/>
                                              </p:val>
                                            </p:tav>
                                            <p:tav tm="100000">
                                              <p:val>
                                                <p:strVal val="#ppt_y"/>
                                              </p:val>
                                            </p:tav>
                                          </p:tavLst>
                                        </p:anim>
                                      </p:childTnLst>
                                    </p:cTn>
                                  </p:par>
                                  <p:par>
                                    <p:cTn id="59" presetID="2" presetClass="entr" presetSubtype="2" accel="56000" decel="6000" fill="hold" grpId="0" nodeType="withEffect">
                                      <p:stCondLst>
                                        <p:cond delay="650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1200" fill="hold"/>
                                            <p:tgtEl>
                                              <p:spTgt spid="26"/>
                                            </p:tgtEl>
                                            <p:attrNameLst>
                                              <p:attrName>ppt_x</p:attrName>
                                            </p:attrNameLst>
                                          </p:cBhvr>
                                          <p:tavLst>
                                            <p:tav tm="0">
                                              <p:val>
                                                <p:strVal val="1+#ppt_w/2"/>
                                              </p:val>
                                            </p:tav>
                                            <p:tav tm="100000">
                                              <p:val>
                                                <p:strVal val="#ppt_x"/>
                                              </p:val>
                                            </p:tav>
                                          </p:tavLst>
                                        </p:anim>
                                        <p:anim calcmode="lin" valueType="num">
                                          <p:cBhvr additive="base">
                                            <p:cTn id="62" dur="1200" fill="hold"/>
                                            <p:tgtEl>
                                              <p:spTgt spid="26"/>
                                            </p:tgtEl>
                                            <p:attrNameLst>
                                              <p:attrName>ppt_y</p:attrName>
                                            </p:attrNameLst>
                                          </p:cBhvr>
                                          <p:tavLst>
                                            <p:tav tm="0">
                                              <p:val>
                                                <p:strVal val="#ppt_y"/>
                                              </p:val>
                                            </p:tav>
                                            <p:tav tm="100000">
                                              <p:val>
                                                <p:strVal val="#ppt_y"/>
                                              </p:val>
                                            </p:tav>
                                          </p:tavLst>
                                        </p:anim>
                                      </p:childTnLst>
                                    </p:cTn>
                                  </p:par>
                                  <p:par>
                                    <p:cTn id="63" presetID="2" presetClass="exit" presetSubtype="8" decel="55000" fill="hold" grpId="1" nodeType="withEffect">
                                      <p:stCondLst>
                                        <p:cond delay="7200"/>
                                      </p:stCondLst>
                                      <p:childTnLst>
                                        <p:anim calcmode="lin" valueType="num">
                                          <p:cBhvr additive="base">
                                            <p:cTn id="64" dur="900"/>
                                            <p:tgtEl>
                                              <p:spTgt spid="26"/>
                                            </p:tgtEl>
                                            <p:attrNameLst>
                                              <p:attrName>ppt_x</p:attrName>
                                            </p:attrNameLst>
                                          </p:cBhvr>
                                          <p:tavLst>
                                            <p:tav tm="0">
                                              <p:val>
                                                <p:strVal val="ppt_x"/>
                                              </p:val>
                                            </p:tav>
                                            <p:tav tm="100000">
                                              <p:val>
                                                <p:strVal val="0-ppt_w/2"/>
                                              </p:val>
                                            </p:tav>
                                          </p:tavLst>
                                        </p:anim>
                                        <p:anim calcmode="lin" valueType="num">
                                          <p:cBhvr additive="base">
                                            <p:cTn id="65" dur="900"/>
                                            <p:tgtEl>
                                              <p:spTgt spid="26"/>
                                            </p:tgtEl>
                                            <p:attrNameLst>
                                              <p:attrName>ppt_y</p:attrName>
                                            </p:attrNameLst>
                                          </p:cBhvr>
                                          <p:tavLst>
                                            <p:tav tm="0">
                                              <p:val>
                                                <p:strVal val="ppt_y"/>
                                              </p:val>
                                            </p:tav>
                                            <p:tav tm="100000">
                                              <p:val>
                                                <p:strVal val="ppt_y"/>
                                              </p:val>
                                            </p:tav>
                                          </p:tavLst>
                                        </p:anim>
                                        <p:set>
                                          <p:cBhvr>
                                            <p:cTn id="66" dur="1" fill="hold">
                                              <p:stCondLst>
                                                <p:cond delay="899"/>
                                              </p:stCondLst>
                                            </p:cTn>
                                            <p:tgtEl>
                                              <p:spTgt spid="26"/>
                                            </p:tgtEl>
                                            <p:attrNameLst>
                                              <p:attrName>style.visibility</p:attrName>
                                            </p:attrNameLst>
                                          </p:cBhvr>
                                          <p:to>
                                            <p:strVal val="hidden"/>
                                          </p:to>
                                        </p:set>
                                      </p:childTnLst>
                                    </p:cTn>
                                  </p:par>
                                  <p:par>
                                    <p:cTn id="67" presetID="2" presetClass="exit" presetSubtype="8" fill="hold" grpId="1" nodeType="withEffect">
                                      <p:stCondLst>
                                        <p:cond delay="7250"/>
                                      </p:stCondLst>
                                      <p:childTnLst>
                                        <p:anim calcmode="lin" valueType="num">
                                          <p:cBhvr additive="base">
                                            <p:cTn id="68" dur="250"/>
                                            <p:tgtEl>
                                              <p:spTgt spid="34"/>
                                            </p:tgtEl>
                                            <p:attrNameLst>
                                              <p:attrName>ppt_x</p:attrName>
                                            </p:attrNameLst>
                                          </p:cBhvr>
                                          <p:tavLst>
                                            <p:tav tm="0">
                                              <p:val>
                                                <p:strVal val="ppt_x"/>
                                              </p:val>
                                            </p:tav>
                                            <p:tav tm="100000">
                                              <p:val>
                                                <p:strVal val="0-ppt_w/2"/>
                                              </p:val>
                                            </p:tav>
                                          </p:tavLst>
                                        </p:anim>
                                        <p:anim calcmode="lin" valueType="num">
                                          <p:cBhvr additive="base">
                                            <p:cTn id="69" dur="250"/>
                                            <p:tgtEl>
                                              <p:spTgt spid="34"/>
                                            </p:tgtEl>
                                            <p:attrNameLst>
                                              <p:attrName>ppt_y</p:attrName>
                                            </p:attrNameLst>
                                          </p:cBhvr>
                                          <p:tavLst>
                                            <p:tav tm="0">
                                              <p:val>
                                                <p:strVal val="ppt_y"/>
                                              </p:val>
                                            </p:tav>
                                            <p:tav tm="100000">
                                              <p:val>
                                                <p:strVal val="ppt_y"/>
                                              </p:val>
                                            </p:tav>
                                          </p:tavLst>
                                        </p:anim>
                                        <p:set>
                                          <p:cBhvr>
                                            <p:cTn id="70" dur="1" fill="hold">
                                              <p:stCondLst>
                                                <p:cond delay="249"/>
                                              </p:stCondLst>
                                            </p:cTn>
                                            <p:tgtEl>
                                              <p:spTgt spid="34"/>
                                            </p:tgtEl>
                                            <p:attrNameLst>
                                              <p:attrName>style.visibility</p:attrName>
                                            </p:attrNameLst>
                                          </p:cBhvr>
                                          <p:to>
                                            <p:strVal val="hidden"/>
                                          </p:to>
                                        </p:set>
                                      </p:childTnLst>
                                    </p:cTn>
                                  </p:par>
                                  <p:par>
                                    <p:cTn id="71" presetID="1" presetClass="exit" presetSubtype="0" fill="hold" nodeType="withEffect">
                                      <p:stCondLst>
                                        <p:cond delay="7300"/>
                                      </p:stCondLst>
                                      <p:childTnLst>
                                        <p:set>
                                          <p:cBhvr>
                                            <p:cTn id="72" dur="1" fill="hold">
                                              <p:stCondLst>
                                                <p:cond delay="0"/>
                                              </p:stCondLst>
                                            </p:cTn>
                                            <p:tgtEl>
                                              <p:spTgt spid="4"/>
                                            </p:tgtEl>
                                            <p:attrNameLst>
                                              <p:attrName>style.visibility</p:attrName>
                                            </p:attrNameLst>
                                          </p:cBhvr>
                                          <p:to>
                                            <p:strVal val="hidden"/>
                                          </p:to>
                                        </p:set>
                                      </p:childTnLst>
                                    </p:cTn>
                                  </p:par>
                                  <p:par>
                                    <p:cTn id="73" presetID="1" presetClass="exit" presetSubtype="0" fill="hold" nodeType="withEffect">
                                      <p:stCondLst>
                                        <p:cond delay="7250"/>
                                      </p:stCondLst>
                                      <p:childTnLst>
                                        <p:set>
                                          <p:cBhvr>
                                            <p:cTn id="74" dur="1" fill="hold">
                                              <p:stCondLst>
                                                <p:cond delay="0"/>
                                              </p:stCondLst>
                                            </p:cTn>
                                            <p:tgtEl>
                                              <p:spTgt spid="15"/>
                                            </p:tgtEl>
                                            <p:attrNameLst>
                                              <p:attrName>style.visibility</p:attrName>
                                            </p:attrNameLst>
                                          </p:cBhvr>
                                          <p:to>
                                            <p:strVal val="hidden"/>
                                          </p:to>
                                        </p:set>
                                      </p:childTnLst>
                                    </p:cTn>
                                  </p:par>
                                  <p:par>
                                    <p:cTn id="75" presetID="1" presetClass="exit" presetSubtype="0" fill="hold" grpId="5" nodeType="withEffect">
                                      <p:stCondLst>
                                        <p:cond delay="7250"/>
                                      </p:stCondLst>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grpId="1" nodeType="withEffect">
                                      <p:stCondLst>
                                        <p:cond delay="7250"/>
                                      </p:stCondLst>
                                      <p:childTnLst>
                                        <p:set>
                                          <p:cBhvr>
                                            <p:cTn id="78" dur="1" fill="hold">
                                              <p:stCondLst>
                                                <p:cond delay="0"/>
                                              </p:stCondLst>
                                            </p:cTn>
                                            <p:tgtEl>
                                              <p:spTgt spid="19"/>
                                            </p:tgtEl>
                                            <p:attrNameLst>
                                              <p:attrName>style.visibility</p:attrName>
                                            </p:attrNameLst>
                                          </p:cBhvr>
                                          <p:to>
                                            <p:strVal val="hidden"/>
                                          </p:to>
                                        </p:set>
                                      </p:childTnLst>
                                    </p:cTn>
                                  </p:par>
                                  <p:par>
                                    <p:cTn id="79" presetID="1" presetClass="exit" presetSubtype="0" fill="hold" grpId="1" nodeType="withEffect">
                                      <p:stCondLst>
                                        <p:cond delay="725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grpId="1" nodeType="withEffect">
                                      <p:stCondLst>
                                        <p:cond delay="725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nodeType="withEffect">
                                      <p:stCondLst>
                                        <p:cond delay="725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7250"/>
                                      </p:stCondLst>
                                      <p:childTnLst>
                                        <p:set>
                                          <p:cBhvr>
                                            <p:cTn id="86" dur="1" fill="hold">
                                              <p:stCondLst>
                                                <p:cond delay="0"/>
                                              </p:stCondLst>
                                            </p:cTn>
                                            <p:tgtEl>
                                              <p:spTgt spid="30"/>
                                            </p:tgtEl>
                                            <p:attrNameLst>
                                              <p:attrName>style.visibility</p:attrName>
                                            </p:attrNameLst>
                                          </p:cBhvr>
                                          <p:to>
                                            <p:strVal val="hidden"/>
                                          </p:to>
                                        </p:set>
                                      </p:childTnLst>
                                    </p:cTn>
                                  </p:par>
                                  <p:par>
                                    <p:cTn id="87" presetID="2" presetClass="entr" presetSubtype="2" fill="hold" nodeType="withEffect" p14:presetBounceEnd="36000">
                                      <p:stCondLst>
                                        <p:cond delay="9000"/>
                                      </p:stCondLst>
                                      <p:childTnLst>
                                        <p:set>
                                          <p:cBhvr>
                                            <p:cTn id="88" dur="1" fill="hold">
                                              <p:stCondLst>
                                                <p:cond delay="0"/>
                                              </p:stCondLst>
                                            </p:cTn>
                                            <p:tgtEl>
                                              <p:spTgt spid="45"/>
                                            </p:tgtEl>
                                            <p:attrNameLst>
                                              <p:attrName>style.visibility</p:attrName>
                                            </p:attrNameLst>
                                          </p:cBhvr>
                                          <p:to>
                                            <p:strVal val="visible"/>
                                          </p:to>
                                        </p:set>
                                        <p:anim calcmode="lin" valueType="num" p14:bounceEnd="36000">
                                          <p:cBhvr additive="base">
                                            <p:cTn id="89" dur="500" fill="hold"/>
                                            <p:tgtEl>
                                              <p:spTgt spid="45"/>
                                            </p:tgtEl>
                                            <p:attrNameLst>
                                              <p:attrName>ppt_x</p:attrName>
                                            </p:attrNameLst>
                                          </p:cBhvr>
                                          <p:tavLst>
                                            <p:tav tm="0">
                                              <p:val>
                                                <p:strVal val="1+#ppt_w/2"/>
                                              </p:val>
                                            </p:tav>
                                            <p:tav tm="100000">
                                              <p:val>
                                                <p:strVal val="#ppt_x"/>
                                              </p:val>
                                            </p:tav>
                                          </p:tavLst>
                                        </p:anim>
                                        <p:anim calcmode="lin" valueType="num" p14:bounceEnd="36000">
                                          <p:cBhvr additive="base">
                                            <p:cTn id="90" dur="500" fill="hold"/>
                                            <p:tgtEl>
                                              <p:spTgt spid="45"/>
                                            </p:tgtEl>
                                            <p:attrNameLst>
                                              <p:attrName>ppt_y</p:attrName>
                                            </p:attrNameLst>
                                          </p:cBhvr>
                                          <p:tavLst>
                                            <p:tav tm="0">
                                              <p:val>
                                                <p:strVal val="#ppt_y"/>
                                              </p:val>
                                            </p:tav>
                                            <p:tav tm="100000">
                                              <p:val>
                                                <p:strVal val="#ppt_y"/>
                                              </p:val>
                                            </p:tav>
                                          </p:tavLst>
                                        </p:anim>
                                      </p:childTnLst>
                                    </p:cTn>
                                  </p:par>
                                  <p:par>
                                    <p:cTn id="91" presetID="2" presetClass="entr" presetSubtype="4" accel="38000" fill="hold" nodeType="withEffect" p14:presetBounceEnd="16000">
                                      <p:stCondLst>
                                        <p:cond delay="10000"/>
                                      </p:stCondLst>
                                      <p:childTnLst>
                                        <p:set>
                                          <p:cBhvr>
                                            <p:cTn id="92" dur="1" fill="hold">
                                              <p:stCondLst>
                                                <p:cond delay="0"/>
                                              </p:stCondLst>
                                            </p:cTn>
                                            <p:tgtEl>
                                              <p:spTgt spid="47"/>
                                            </p:tgtEl>
                                            <p:attrNameLst>
                                              <p:attrName>style.visibility</p:attrName>
                                            </p:attrNameLst>
                                          </p:cBhvr>
                                          <p:to>
                                            <p:strVal val="visible"/>
                                          </p:to>
                                        </p:set>
                                        <p:anim calcmode="lin" valueType="num" p14:bounceEnd="16000">
                                          <p:cBhvr additive="base">
                                            <p:cTn id="93" dur="1000" fill="hold"/>
                                            <p:tgtEl>
                                              <p:spTgt spid="47"/>
                                            </p:tgtEl>
                                            <p:attrNameLst>
                                              <p:attrName>ppt_x</p:attrName>
                                            </p:attrNameLst>
                                          </p:cBhvr>
                                          <p:tavLst>
                                            <p:tav tm="0">
                                              <p:val>
                                                <p:strVal val="#ppt_x"/>
                                              </p:val>
                                            </p:tav>
                                            <p:tav tm="100000">
                                              <p:val>
                                                <p:strVal val="#ppt_x"/>
                                              </p:val>
                                            </p:tav>
                                          </p:tavLst>
                                        </p:anim>
                                        <p:anim calcmode="lin" valueType="num" p14:bounceEnd="16000">
                                          <p:cBhvr additive="base">
                                            <p:cTn id="94" dur="1000" fill="hold"/>
                                            <p:tgtEl>
                                              <p:spTgt spid="47"/>
                                            </p:tgtEl>
                                            <p:attrNameLst>
                                              <p:attrName>ppt_y</p:attrName>
                                            </p:attrNameLst>
                                          </p:cBhvr>
                                          <p:tavLst>
                                            <p:tav tm="0">
                                              <p:val>
                                                <p:strVal val="1+#ppt_h/2"/>
                                              </p:val>
                                            </p:tav>
                                            <p:tav tm="100000">
                                              <p:val>
                                                <p:strVal val="#ppt_y"/>
                                              </p:val>
                                            </p:tav>
                                          </p:tavLst>
                                        </p:anim>
                                      </p:childTnLst>
                                    </p:cTn>
                                  </p:par>
                                  <p:par>
                                    <p:cTn id="95" presetID="2" presetClass="entr" presetSubtype="8" accel="34000" decel="34000" fill="hold" nodeType="withEffect">
                                      <p:stCondLst>
                                        <p:cond delay="8000"/>
                                      </p:stCondLst>
                                      <p:childTnLst>
                                        <p:set>
                                          <p:cBhvr>
                                            <p:cTn id="96" dur="1" fill="hold">
                                              <p:stCondLst>
                                                <p:cond delay="0"/>
                                              </p:stCondLst>
                                            </p:cTn>
                                            <p:tgtEl>
                                              <p:spTgt spid="43"/>
                                            </p:tgtEl>
                                            <p:attrNameLst>
                                              <p:attrName>style.visibility</p:attrName>
                                            </p:attrNameLst>
                                          </p:cBhvr>
                                          <p:to>
                                            <p:strVal val="visible"/>
                                          </p:to>
                                        </p:set>
                                        <p:anim calcmode="lin" valueType="num">
                                          <p:cBhvr additive="base">
                                            <p:cTn id="97" dur="1800" fill="hold"/>
                                            <p:tgtEl>
                                              <p:spTgt spid="43"/>
                                            </p:tgtEl>
                                            <p:attrNameLst>
                                              <p:attrName>ppt_x</p:attrName>
                                            </p:attrNameLst>
                                          </p:cBhvr>
                                          <p:tavLst>
                                            <p:tav tm="0">
                                              <p:val>
                                                <p:strVal val="0-#ppt_w/2"/>
                                              </p:val>
                                            </p:tav>
                                            <p:tav tm="100000">
                                              <p:val>
                                                <p:strVal val="#ppt_x"/>
                                              </p:val>
                                            </p:tav>
                                          </p:tavLst>
                                        </p:anim>
                                        <p:anim calcmode="lin" valueType="num">
                                          <p:cBhvr additive="base">
                                            <p:cTn id="98" dur="1800" fill="hold"/>
                                            <p:tgtEl>
                                              <p:spTgt spid="43"/>
                                            </p:tgtEl>
                                            <p:attrNameLst>
                                              <p:attrName>ppt_y</p:attrName>
                                            </p:attrNameLst>
                                          </p:cBhvr>
                                          <p:tavLst>
                                            <p:tav tm="0">
                                              <p:val>
                                                <p:strVal val="#ppt_y"/>
                                              </p:val>
                                            </p:tav>
                                            <p:tav tm="100000">
                                              <p:val>
                                                <p:strVal val="#ppt_y"/>
                                              </p:val>
                                            </p:tav>
                                          </p:tavLst>
                                        </p:anim>
                                      </p:childTnLst>
                                    </p:cTn>
                                  </p:par>
                                  <p:par>
                                    <p:cTn id="99" presetID="1" presetClass="entr" presetSubtype="0" fill="hold" nodeType="withEffect">
                                      <p:stCondLst>
                                        <p:cond delay="8000"/>
                                      </p:stCondLst>
                                      <p:childTnLst>
                                        <p:set>
                                          <p:cBhvr>
                                            <p:cTn id="100" dur="1" fill="hold">
                                              <p:stCondLst>
                                                <p:cond delay="0"/>
                                              </p:stCondLst>
                                            </p:cTn>
                                            <p:tgtEl>
                                              <p:spTgt spid="48"/>
                                            </p:tgtEl>
                                            <p:attrNameLst>
                                              <p:attrName>style.visibility</p:attrName>
                                            </p:attrNameLst>
                                          </p:cBhvr>
                                          <p:to>
                                            <p:strVal val="visible"/>
                                          </p:to>
                                        </p:set>
                                      </p:childTnLst>
                                    </p:cTn>
                                  </p:par>
                                  <p:par>
                                    <p:cTn id="101" presetID="1" presetClass="entr" presetSubtype="0" fill="hold" nodeType="withEffect">
                                      <p:stCondLst>
                                        <p:cond delay="8000"/>
                                      </p:stCondLst>
                                      <p:childTnLst>
                                        <p:set>
                                          <p:cBhvr>
                                            <p:cTn id="102" dur="1" fill="hold">
                                              <p:stCondLst>
                                                <p:cond delay="0"/>
                                              </p:stCondLst>
                                            </p:cTn>
                                            <p:tgtEl>
                                              <p:spTgt spid="49"/>
                                            </p:tgtEl>
                                            <p:attrNameLst>
                                              <p:attrName>style.visibility</p:attrName>
                                            </p:attrNameLst>
                                          </p:cBhvr>
                                          <p:to>
                                            <p:strVal val="visible"/>
                                          </p:to>
                                        </p:set>
                                      </p:childTnLst>
                                    </p:cTn>
                                  </p:par>
                                  <p:par>
                                    <p:cTn id="103" presetID="2" presetClass="entr" presetSubtype="3" decel="60000" fill="hold" grpId="0" nodeType="withEffect">
                                      <p:stCondLst>
                                        <p:cond delay="14000"/>
                                      </p:stCondLst>
                                      <p:childTnLst>
                                        <p:set>
                                          <p:cBhvr>
                                            <p:cTn id="104" dur="1" fill="hold">
                                              <p:stCondLst>
                                                <p:cond delay="0"/>
                                              </p:stCondLst>
                                            </p:cTn>
                                            <p:tgtEl>
                                              <p:spTgt spid="33"/>
                                            </p:tgtEl>
                                            <p:attrNameLst>
                                              <p:attrName>style.visibility</p:attrName>
                                            </p:attrNameLst>
                                          </p:cBhvr>
                                          <p:to>
                                            <p:strVal val="visible"/>
                                          </p:to>
                                        </p:set>
                                        <p:anim calcmode="lin" valueType="num">
                                          <p:cBhvr additive="base">
                                            <p:cTn id="105" dur="1250" fill="hold"/>
                                            <p:tgtEl>
                                              <p:spTgt spid="33"/>
                                            </p:tgtEl>
                                            <p:attrNameLst>
                                              <p:attrName>ppt_x</p:attrName>
                                            </p:attrNameLst>
                                          </p:cBhvr>
                                          <p:tavLst>
                                            <p:tav tm="0">
                                              <p:val>
                                                <p:strVal val="1+#ppt_w/2"/>
                                              </p:val>
                                            </p:tav>
                                            <p:tav tm="100000">
                                              <p:val>
                                                <p:strVal val="#ppt_x"/>
                                              </p:val>
                                            </p:tav>
                                          </p:tavLst>
                                        </p:anim>
                                        <p:anim calcmode="lin" valueType="num">
                                          <p:cBhvr additive="base">
                                            <p:cTn id="106" dur="1250" fill="hold"/>
                                            <p:tgtEl>
                                              <p:spTgt spid="33"/>
                                            </p:tgtEl>
                                            <p:attrNameLst>
                                              <p:attrName>ppt_y</p:attrName>
                                            </p:attrNameLst>
                                          </p:cBhvr>
                                          <p:tavLst>
                                            <p:tav tm="0">
                                              <p:val>
                                                <p:strVal val="0-#ppt_h/2"/>
                                              </p:val>
                                            </p:tav>
                                            <p:tav tm="100000">
                                              <p:val>
                                                <p:strVal val="#ppt_y"/>
                                              </p:val>
                                            </p:tav>
                                          </p:tavLst>
                                        </p:anim>
                                      </p:childTnLst>
                                    </p:cTn>
                                  </p:par>
                                  <p:par>
                                    <p:cTn id="107" presetID="2" presetClass="exit" presetSubtype="12" decel="81000" fill="hold" grpId="1" nodeType="withEffect">
                                      <p:stCondLst>
                                        <p:cond delay="15000"/>
                                      </p:stCondLst>
                                      <p:childTnLst>
                                        <p:anim calcmode="lin" valueType="num">
                                          <p:cBhvr additive="base">
                                            <p:cTn id="108" dur="1000"/>
                                            <p:tgtEl>
                                              <p:spTgt spid="33"/>
                                            </p:tgtEl>
                                            <p:attrNameLst>
                                              <p:attrName>ppt_x</p:attrName>
                                            </p:attrNameLst>
                                          </p:cBhvr>
                                          <p:tavLst>
                                            <p:tav tm="0">
                                              <p:val>
                                                <p:strVal val="ppt_x"/>
                                              </p:val>
                                            </p:tav>
                                            <p:tav tm="100000">
                                              <p:val>
                                                <p:strVal val="0-ppt_w/2"/>
                                              </p:val>
                                            </p:tav>
                                          </p:tavLst>
                                        </p:anim>
                                        <p:anim calcmode="lin" valueType="num">
                                          <p:cBhvr additive="base">
                                            <p:cTn id="109" dur="1000"/>
                                            <p:tgtEl>
                                              <p:spTgt spid="33"/>
                                            </p:tgtEl>
                                            <p:attrNameLst>
                                              <p:attrName>ppt_y</p:attrName>
                                            </p:attrNameLst>
                                          </p:cBhvr>
                                          <p:tavLst>
                                            <p:tav tm="0">
                                              <p:val>
                                                <p:strVal val="ppt_y"/>
                                              </p:val>
                                            </p:tav>
                                            <p:tav tm="100000">
                                              <p:val>
                                                <p:strVal val="1+ppt_h/2"/>
                                              </p:val>
                                            </p:tav>
                                          </p:tavLst>
                                        </p:anim>
                                        <p:set>
                                          <p:cBhvr>
                                            <p:cTn id="110" dur="1" fill="hold">
                                              <p:stCondLst>
                                                <p:cond delay="999"/>
                                              </p:stCondLst>
                                            </p:cTn>
                                            <p:tgtEl>
                                              <p:spTgt spid="33"/>
                                            </p:tgtEl>
                                            <p:attrNameLst>
                                              <p:attrName>style.visibility</p:attrName>
                                            </p:attrNameLst>
                                          </p:cBhvr>
                                          <p:to>
                                            <p:strVal val="hidden"/>
                                          </p:to>
                                        </p:set>
                                      </p:childTnLst>
                                    </p:cTn>
                                  </p:par>
                                  <p:par>
                                    <p:cTn id="111" presetID="2" presetClass="entr" presetSubtype="2" fill="hold" grpId="0" nodeType="withEffect">
                                      <p:stCondLst>
                                        <p:cond delay="14750"/>
                                      </p:stCondLst>
                                      <p:childTnLst>
                                        <p:set>
                                          <p:cBhvr>
                                            <p:cTn id="112" dur="1" fill="hold">
                                              <p:stCondLst>
                                                <p:cond delay="0"/>
                                              </p:stCondLst>
                                            </p:cTn>
                                            <p:tgtEl>
                                              <p:spTgt spid="50"/>
                                            </p:tgtEl>
                                            <p:attrNameLst>
                                              <p:attrName>style.visibility</p:attrName>
                                            </p:attrNameLst>
                                          </p:cBhvr>
                                          <p:to>
                                            <p:strVal val="visible"/>
                                          </p:to>
                                        </p:set>
                                        <p:anim calcmode="lin" valueType="num">
                                          <p:cBhvr additive="base">
                                            <p:cTn id="113" dur="300" fill="hold"/>
                                            <p:tgtEl>
                                              <p:spTgt spid="50"/>
                                            </p:tgtEl>
                                            <p:attrNameLst>
                                              <p:attrName>ppt_x</p:attrName>
                                            </p:attrNameLst>
                                          </p:cBhvr>
                                          <p:tavLst>
                                            <p:tav tm="0">
                                              <p:val>
                                                <p:strVal val="1+#ppt_w/2"/>
                                              </p:val>
                                            </p:tav>
                                            <p:tav tm="100000">
                                              <p:val>
                                                <p:strVal val="#ppt_x"/>
                                              </p:val>
                                            </p:tav>
                                          </p:tavLst>
                                        </p:anim>
                                        <p:anim calcmode="lin" valueType="num">
                                          <p:cBhvr additive="base">
                                            <p:cTn id="114" dur="300" fill="hold"/>
                                            <p:tgtEl>
                                              <p:spTgt spid="50"/>
                                            </p:tgtEl>
                                            <p:attrNameLst>
                                              <p:attrName>ppt_y</p:attrName>
                                            </p:attrNameLst>
                                          </p:cBhvr>
                                          <p:tavLst>
                                            <p:tav tm="0">
                                              <p:val>
                                                <p:strVal val="#ppt_y"/>
                                              </p:val>
                                            </p:tav>
                                            <p:tav tm="100000">
                                              <p:val>
                                                <p:strVal val="#ppt_y"/>
                                              </p:val>
                                            </p:tav>
                                          </p:tavLst>
                                        </p:anim>
                                      </p:childTnLst>
                                    </p:cTn>
                                  </p:par>
                                  <p:par>
                                    <p:cTn id="115" presetID="2" presetClass="exit" presetSubtype="8" fill="hold" grpId="1" nodeType="withEffect">
                                      <p:stCondLst>
                                        <p:cond delay="15000"/>
                                      </p:stCondLst>
                                      <p:childTnLst>
                                        <p:anim calcmode="lin" valueType="num">
                                          <p:cBhvr additive="base">
                                            <p:cTn id="116" dur="250"/>
                                            <p:tgtEl>
                                              <p:spTgt spid="50"/>
                                            </p:tgtEl>
                                            <p:attrNameLst>
                                              <p:attrName>ppt_x</p:attrName>
                                            </p:attrNameLst>
                                          </p:cBhvr>
                                          <p:tavLst>
                                            <p:tav tm="0">
                                              <p:val>
                                                <p:strVal val="ppt_x"/>
                                              </p:val>
                                            </p:tav>
                                            <p:tav tm="100000">
                                              <p:val>
                                                <p:strVal val="0-ppt_w/2"/>
                                              </p:val>
                                            </p:tav>
                                          </p:tavLst>
                                        </p:anim>
                                        <p:anim calcmode="lin" valueType="num">
                                          <p:cBhvr additive="base">
                                            <p:cTn id="117" dur="250"/>
                                            <p:tgtEl>
                                              <p:spTgt spid="50"/>
                                            </p:tgtEl>
                                            <p:attrNameLst>
                                              <p:attrName>ppt_y</p:attrName>
                                            </p:attrNameLst>
                                          </p:cBhvr>
                                          <p:tavLst>
                                            <p:tav tm="0">
                                              <p:val>
                                                <p:strVal val="ppt_y"/>
                                              </p:val>
                                            </p:tav>
                                            <p:tav tm="100000">
                                              <p:val>
                                                <p:strVal val="ppt_y"/>
                                              </p:val>
                                            </p:tav>
                                          </p:tavLst>
                                        </p:anim>
                                        <p:set>
                                          <p:cBhvr>
                                            <p:cTn id="118" dur="1" fill="hold">
                                              <p:stCondLst>
                                                <p:cond delay="249"/>
                                              </p:stCondLst>
                                            </p:cTn>
                                            <p:tgtEl>
                                              <p:spTgt spid="50"/>
                                            </p:tgtEl>
                                            <p:attrNameLst>
                                              <p:attrName>style.visibility</p:attrName>
                                            </p:attrNameLst>
                                          </p:cBhvr>
                                          <p:to>
                                            <p:strVal val="hidden"/>
                                          </p:to>
                                        </p:set>
                                      </p:childTnLst>
                                    </p:cTn>
                                  </p:par>
                                  <p:par>
                                    <p:cTn id="119" presetID="2" presetClass="entr" presetSubtype="3" decel="60000" fill="hold" grpId="0" nodeType="withEffect">
                                      <p:stCondLst>
                                        <p:cond delay="13750"/>
                                      </p:stCondLst>
                                      <p:childTnLst>
                                        <p:set>
                                          <p:cBhvr>
                                            <p:cTn id="120" dur="1" fill="hold">
                                              <p:stCondLst>
                                                <p:cond delay="0"/>
                                              </p:stCondLst>
                                            </p:cTn>
                                            <p:tgtEl>
                                              <p:spTgt spid="51"/>
                                            </p:tgtEl>
                                            <p:attrNameLst>
                                              <p:attrName>style.visibility</p:attrName>
                                            </p:attrNameLst>
                                          </p:cBhvr>
                                          <p:to>
                                            <p:strVal val="visible"/>
                                          </p:to>
                                        </p:set>
                                        <p:anim calcmode="lin" valueType="num">
                                          <p:cBhvr additive="base">
                                            <p:cTn id="121" dur="1250" fill="hold"/>
                                            <p:tgtEl>
                                              <p:spTgt spid="51"/>
                                            </p:tgtEl>
                                            <p:attrNameLst>
                                              <p:attrName>ppt_x</p:attrName>
                                            </p:attrNameLst>
                                          </p:cBhvr>
                                          <p:tavLst>
                                            <p:tav tm="0">
                                              <p:val>
                                                <p:strVal val="1+#ppt_w/2"/>
                                              </p:val>
                                            </p:tav>
                                            <p:tav tm="100000">
                                              <p:val>
                                                <p:strVal val="#ppt_x"/>
                                              </p:val>
                                            </p:tav>
                                          </p:tavLst>
                                        </p:anim>
                                        <p:anim calcmode="lin" valueType="num">
                                          <p:cBhvr additive="base">
                                            <p:cTn id="122" dur="1250" fill="hold"/>
                                            <p:tgtEl>
                                              <p:spTgt spid="51"/>
                                            </p:tgtEl>
                                            <p:attrNameLst>
                                              <p:attrName>ppt_y</p:attrName>
                                            </p:attrNameLst>
                                          </p:cBhvr>
                                          <p:tavLst>
                                            <p:tav tm="0">
                                              <p:val>
                                                <p:strVal val="0-#ppt_h/2"/>
                                              </p:val>
                                            </p:tav>
                                            <p:tav tm="100000">
                                              <p:val>
                                                <p:strVal val="#ppt_y"/>
                                              </p:val>
                                            </p:tav>
                                          </p:tavLst>
                                        </p:anim>
                                      </p:childTnLst>
                                    </p:cTn>
                                  </p:par>
                                  <p:par>
                                    <p:cTn id="123" presetID="2" presetClass="exit" presetSubtype="12" decel="81000" fill="hold" grpId="1" nodeType="withEffect">
                                      <p:stCondLst>
                                        <p:cond delay="15000"/>
                                      </p:stCondLst>
                                      <p:childTnLst>
                                        <p:anim calcmode="lin" valueType="num">
                                          <p:cBhvr additive="base">
                                            <p:cTn id="124" dur="1000"/>
                                            <p:tgtEl>
                                              <p:spTgt spid="51"/>
                                            </p:tgtEl>
                                            <p:attrNameLst>
                                              <p:attrName>ppt_x</p:attrName>
                                            </p:attrNameLst>
                                          </p:cBhvr>
                                          <p:tavLst>
                                            <p:tav tm="0">
                                              <p:val>
                                                <p:strVal val="ppt_x"/>
                                              </p:val>
                                            </p:tav>
                                            <p:tav tm="100000">
                                              <p:val>
                                                <p:strVal val="0-ppt_w/2"/>
                                              </p:val>
                                            </p:tav>
                                          </p:tavLst>
                                        </p:anim>
                                        <p:anim calcmode="lin" valueType="num">
                                          <p:cBhvr additive="base">
                                            <p:cTn id="125" dur="1000"/>
                                            <p:tgtEl>
                                              <p:spTgt spid="51"/>
                                            </p:tgtEl>
                                            <p:attrNameLst>
                                              <p:attrName>ppt_y</p:attrName>
                                            </p:attrNameLst>
                                          </p:cBhvr>
                                          <p:tavLst>
                                            <p:tav tm="0">
                                              <p:val>
                                                <p:strVal val="ppt_y"/>
                                              </p:val>
                                            </p:tav>
                                            <p:tav tm="100000">
                                              <p:val>
                                                <p:strVal val="1+ppt_h/2"/>
                                              </p:val>
                                            </p:tav>
                                          </p:tavLst>
                                        </p:anim>
                                        <p:set>
                                          <p:cBhvr>
                                            <p:cTn id="126" dur="1" fill="hold">
                                              <p:stCondLst>
                                                <p:cond delay="999"/>
                                              </p:stCondLst>
                                            </p:cTn>
                                            <p:tgtEl>
                                              <p:spTgt spid="51"/>
                                            </p:tgtEl>
                                            <p:attrNameLst>
                                              <p:attrName>style.visibility</p:attrName>
                                            </p:attrNameLst>
                                          </p:cBhvr>
                                          <p:to>
                                            <p:strVal val="hidden"/>
                                          </p:to>
                                        </p:set>
                                      </p:childTnLst>
                                    </p:cTn>
                                  </p:par>
                                  <p:par>
                                    <p:cTn id="127" presetID="2" presetClass="entr" presetSubtype="2" accel="56000" decel="6000" fill="hold" grpId="0" nodeType="withEffect">
                                      <p:stCondLst>
                                        <p:cond delay="14250"/>
                                      </p:stCondLst>
                                      <p:childTnLst>
                                        <p:set>
                                          <p:cBhvr>
                                            <p:cTn id="128" dur="1" fill="hold">
                                              <p:stCondLst>
                                                <p:cond delay="0"/>
                                              </p:stCondLst>
                                            </p:cTn>
                                            <p:tgtEl>
                                              <p:spTgt spid="52"/>
                                            </p:tgtEl>
                                            <p:attrNameLst>
                                              <p:attrName>style.visibility</p:attrName>
                                            </p:attrNameLst>
                                          </p:cBhvr>
                                          <p:to>
                                            <p:strVal val="visible"/>
                                          </p:to>
                                        </p:set>
                                        <p:anim calcmode="lin" valueType="num">
                                          <p:cBhvr additive="base">
                                            <p:cTn id="129" dur="1200" fill="hold"/>
                                            <p:tgtEl>
                                              <p:spTgt spid="52"/>
                                            </p:tgtEl>
                                            <p:attrNameLst>
                                              <p:attrName>ppt_x</p:attrName>
                                            </p:attrNameLst>
                                          </p:cBhvr>
                                          <p:tavLst>
                                            <p:tav tm="0">
                                              <p:val>
                                                <p:strVal val="1+#ppt_w/2"/>
                                              </p:val>
                                            </p:tav>
                                            <p:tav tm="100000">
                                              <p:val>
                                                <p:strVal val="#ppt_x"/>
                                              </p:val>
                                            </p:tav>
                                          </p:tavLst>
                                        </p:anim>
                                        <p:anim calcmode="lin" valueType="num">
                                          <p:cBhvr additive="base">
                                            <p:cTn id="130" dur="1200" fill="hold"/>
                                            <p:tgtEl>
                                              <p:spTgt spid="52"/>
                                            </p:tgtEl>
                                            <p:attrNameLst>
                                              <p:attrName>ppt_y</p:attrName>
                                            </p:attrNameLst>
                                          </p:cBhvr>
                                          <p:tavLst>
                                            <p:tav tm="0">
                                              <p:val>
                                                <p:strVal val="#ppt_y"/>
                                              </p:val>
                                            </p:tav>
                                            <p:tav tm="100000">
                                              <p:val>
                                                <p:strVal val="#ppt_y"/>
                                              </p:val>
                                            </p:tav>
                                          </p:tavLst>
                                        </p:anim>
                                      </p:childTnLst>
                                    </p:cTn>
                                  </p:par>
                                  <p:par>
                                    <p:cTn id="131" presetID="2" presetClass="exit" presetSubtype="8" decel="55000" fill="hold" grpId="1" nodeType="withEffect">
                                      <p:stCondLst>
                                        <p:cond delay="14400"/>
                                      </p:stCondLst>
                                      <p:childTnLst>
                                        <p:anim calcmode="lin" valueType="num">
                                          <p:cBhvr additive="base">
                                            <p:cTn id="132" dur="1950"/>
                                            <p:tgtEl>
                                              <p:spTgt spid="52"/>
                                            </p:tgtEl>
                                            <p:attrNameLst>
                                              <p:attrName>ppt_x</p:attrName>
                                            </p:attrNameLst>
                                          </p:cBhvr>
                                          <p:tavLst>
                                            <p:tav tm="0">
                                              <p:val>
                                                <p:strVal val="ppt_x"/>
                                              </p:val>
                                            </p:tav>
                                            <p:tav tm="100000">
                                              <p:val>
                                                <p:strVal val="0-ppt_w/2"/>
                                              </p:val>
                                            </p:tav>
                                          </p:tavLst>
                                        </p:anim>
                                        <p:anim calcmode="lin" valueType="num">
                                          <p:cBhvr additive="base">
                                            <p:cTn id="133" dur="1950"/>
                                            <p:tgtEl>
                                              <p:spTgt spid="52"/>
                                            </p:tgtEl>
                                            <p:attrNameLst>
                                              <p:attrName>ppt_y</p:attrName>
                                            </p:attrNameLst>
                                          </p:cBhvr>
                                          <p:tavLst>
                                            <p:tav tm="0">
                                              <p:val>
                                                <p:strVal val="ppt_y"/>
                                              </p:val>
                                            </p:tav>
                                            <p:tav tm="100000">
                                              <p:val>
                                                <p:strVal val="ppt_y"/>
                                              </p:val>
                                            </p:tav>
                                          </p:tavLst>
                                        </p:anim>
                                        <p:set>
                                          <p:cBhvr>
                                            <p:cTn id="134" dur="1" fill="hold">
                                              <p:stCondLst>
                                                <p:cond delay="1949"/>
                                              </p:stCondLst>
                                            </p:cTn>
                                            <p:tgtEl>
                                              <p:spTgt spid="52"/>
                                            </p:tgtEl>
                                            <p:attrNameLst>
                                              <p:attrName>style.visibility</p:attrName>
                                            </p:attrNameLst>
                                          </p:cBhvr>
                                          <p:to>
                                            <p:strVal val="hidden"/>
                                          </p:to>
                                        </p:set>
                                      </p:childTnLst>
                                    </p:cTn>
                                  </p:par>
                                  <p:par>
                                    <p:cTn id="135" presetID="1" presetClass="exit" presetSubtype="0" fill="hold" nodeType="withEffect">
                                      <p:stCondLst>
                                        <p:cond delay="14700"/>
                                      </p:stCondLst>
                                      <p:childTnLst>
                                        <p:set>
                                          <p:cBhvr>
                                            <p:cTn id="136" dur="1" fill="hold">
                                              <p:stCondLst>
                                                <p:cond delay="0"/>
                                              </p:stCondLst>
                                            </p:cTn>
                                            <p:tgtEl>
                                              <p:spTgt spid="45"/>
                                            </p:tgtEl>
                                            <p:attrNameLst>
                                              <p:attrName>style.visibility</p:attrName>
                                            </p:attrNameLst>
                                          </p:cBhvr>
                                          <p:to>
                                            <p:strVal val="hidden"/>
                                          </p:to>
                                        </p:set>
                                      </p:childTnLst>
                                    </p:cTn>
                                  </p:par>
                                  <p:par>
                                    <p:cTn id="137" presetID="1" presetClass="exit" presetSubtype="0" fill="hold" nodeType="withEffect">
                                      <p:stCondLst>
                                        <p:cond delay="14800"/>
                                      </p:stCondLst>
                                      <p:childTnLst>
                                        <p:set>
                                          <p:cBhvr>
                                            <p:cTn id="138" dur="1" fill="hold">
                                              <p:stCondLst>
                                                <p:cond delay="0"/>
                                              </p:stCondLst>
                                            </p:cTn>
                                            <p:tgtEl>
                                              <p:spTgt spid="47"/>
                                            </p:tgtEl>
                                            <p:attrNameLst>
                                              <p:attrName>style.visibility</p:attrName>
                                            </p:attrNameLst>
                                          </p:cBhvr>
                                          <p:to>
                                            <p:strVal val="hidden"/>
                                          </p:to>
                                        </p:set>
                                      </p:childTnLst>
                                    </p:cTn>
                                  </p:par>
                                  <p:par>
                                    <p:cTn id="139" presetID="1" presetClass="exit" presetSubtype="0" fill="hold" nodeType="withEffect">
                                      <p:stCondLst>
                                        <p:cond delay="14800"/>
                                      </p:stCondLst>
                                      <p:childTnLst>
                                        <p:set>
                                          <p:cBhvr>
                                            <p:cTn id="14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55" bmkName="Bookmark 1"/>
                      </p:tgtEl>
                    </p:cond>
                  </p:nextCondLst>
                </p:seq>
              </p:childTnLst>
            </p:cTn>
          </p:par>
        </p:tnLst>
        <p:bldLst>
          <p:bldP spid="19" grpId="0"/>
          <p:bldP spid="19" grpId="1"/>
          <p:bldP spid="20" grpId="0"/>
          <p:bldP spid="20" grpId="1"/>
          <p:bldP spid="23" grpId="0"/>
          <p:bldP spid="23" grpId="2"/>
          <p:bldP spid="23" grpId="4"/>
          <p:bldP spid="23" grpId="5"/>
          <p:bldP spid="24" grpId="0"/>
          <p:bldP spid="24" grpId="1"/>
          <p:bldP spid="27" grpId="0" animBg="1"/>
          <p:bldP spid="27" grpId="1" animBg="1"/>
          <p:bldP spid="26" grpId="0" animBg="1"/>
          <p:bldP spid="26" grpId="1" animBg="1"/>
          <p:bldP spid="34" grpId="0" animBg="1"/>
          <p:bldP spid="34" grpId="1" animBg="1"/>
          <p:bldP spid="33" grpId="0" animBg="1"/>
          <p:bldP spid="33" grpId="1" animBg="1"/>
          <p:bldP spid="51" grpId="0" animBg="1"/>
          <p:bldP spid="51" grpId="1" animBg="1"/>
          <p:bldP spid="52" grpId="0" animBg="1"/>
          <p:bldP spid="52" grpId="1" animBg="1"/>
          <p:bldP spid="50" grpId="0" animBg="1"/>
          <p:bldP spid="5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2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5"/>
                    </p:tgtEl>
                  </p:cMediaNode>
                </p:audio>
              </p:childTnLst>
            </p:cTn>
          </p:par>
        </p:tn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 Text - Blu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dirty="0" smtClean="0"/>
              <a:t>© Fast Lane 2019</a:t>
            </a:r>
            <a:endParaRPr lang="en-US" dirty="0"/>
          </a:p>
        </p:txBody>
      </p:sp>
      <p:sp>
        <p:nvSpPr>
          <p:cNvPr id="9" name="Title 1">
            <a:extLst>
              <a:ext uri="{FF2B5EF4-FFF2-40B4-BE49-F238E27FC236}">
                <a16:creationId xmlns:a16="http://schemas.microsoft.com/office/drawing/2014/main" id="{F3E5F100-D6CE-4640-873E-DF924EE43A65}"/>
              </a:ext>
            </a:extLst>
          </p:cNvPr>
          <p:cNvSpPr>
            <a:spLocks noGrp="1"/>
          </p:cNvSpPr>
          <p:nvPr>
            <p:ph type="title"/>
          </p:nvPr>
        </p:nvSpPr>
        <p:spPr>
          <a:xfrm>
            <a:off x="622068" y="365126"/>
            <a:ext cx="9137074" cy="582526"/>
          </a:xfrm>
          <a:prstGeom prst="rect">
            <a:avLst/>
          </a:prstGeom>
        </p:spPr>
        <p:txBody>
          <a:bodyPr/>
          <a:lstStyle>
            <a:lvl1pPr>
              <a:defRPr lang="en-US" sz="4400" b="0" kern="1200" cap="all" baseline="0" dirty="0">
                <a:solidFill>
                  <a:schemeClr val="accent3"/>
                </a:solidFill>
                <a:latin typeface="+mj-lt"/>
                <a:ea typeface="+mj-ea"/>
                <a:cs typeface="+mj-cs"/>
              </a:defRPr>
            </a:lvl1pPr>
          </a:lstStyle>
          <a:p>
            <a:r>
              <a:rPr lang="en-US" dirty="0"/>
              <a:t>Click to edit Master title style</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cxnSp>
        <p:nvCxnSpPr>
          <p:cNvPr id="8" name="Straight Connector 7">
            <a:extLst>
              <a:ext uri="{FF2B5EF4-FFF2-40B4-BE49-F238E27FC236}">
                <a16:creationId xmlns:a16="http://schemas.microsoft.com/office/drawing/2014/main" id="{222F0CD7-E88A-4D2B-8AF3-1CEDB133BCD9}"/>
              </a:ext>
            </a:extLst>
          </p:cNvPr>
          <p:cNvCxnSpPr>
            <a:cxnSpLocks/>
          </p:cNvCxnSpPr>
          <p:nvPr userDrawn="1"/>
        </p:nvCxnSpPr>
        <p:spPr>
          <a:xfrm flipH="1" flipV="1">
            <a:off x="430197" y="-4318"/>
            <a:ext cx="22286" cy="686231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6B2247-AFEF-4D13-A74A-C98CF8BACEDF}"/>
              </a:ext>
            </a:extLst>
          </p:cNvPr>
          <p:cNvSpPr/>
          <p:nvPr userDrawn="1"/>
        </p:nvSpPr>
        <p:spPr>
          <a:xfrm rot="5400000">
            <a:off x="-3285866" y="3206815"/>
            <a:ext cx="6858003" cy="444369"/>
          </a:xfrm>
          <a:prstGeom prst="rect">
            <a:avLst/>
          </a:prstGeom>
          <a:gradFill flip="none" rotWithShape="1">
            <a:gsLst>
              <a:gs pos="0">
                <a:schemeClr val="accent3"/>
              </a:gs>
              <a:gs pos="50000">
                <a:schemeClr val="accent3"/>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5">
            <a:extLst>
              <a:ext uri="{FF2B5EF4-FFF2-40B4-BE49-F238E27FC236}">
                <a16:creationId xmlns:a16="http://schemas.microsoft.com/office/drawing/2014/main" id="{48093906-DF43-41A4-88C7-53E1F37B9270}"/>
              </a:ext>
            </a:extLst>
          </p:cNvPr>
          <p:cNvSpPr>
            <a:spLocks noGrp="1"/>
          </p:cNvSpPr>
          <p:nvPr>
            <p:ph type="pic" sz="quarter" idx="11"/>
          </p:nvPr>
        </p:nvSpPr>
        <p:spPr>
          <a:xfrm>
            <a:off x="929368" y="1960463"/>
            <a:ext cx="4989328" cy="4251425"/>
          </a:xfrm>
          <a:prstGeom prst="rect">
            <a:avLst/>
          </a:prstGeom>
        </p:spPr>
        <p:txBody>
          <a:bodyPr/>
          <a:lstStyle>
            <a:lvl1pPr>
              <a:defRPr sz="1600">
                <a:latin typeface="+mj-lt"/>
              </a:defRPr>
            </a:lvl1pPr>
          </a:lstStyle>
          <a:p>
            <a:endParaRPr lang="en-US"/>
          </a:p>
        </p:txBody>
      </p:sp>
      <p:sp>
        <p:nvSpPr>
          <p:cNvPr id="16" name="Content Placeholder 3">
            <a:extLst>
              <a:ext uri="{FF2B5EF4-FFF2-40B4-BE49-F238E27FC236}">
                <a16:creationId xmlns:a16="http://schemas.microsoft.com/office/drawing/2014/main" id="{0B8B4C9D-435B-4350-827D-A29588EE7B6F}"/>
              </a:ext>
            </a:extLst>
          </p:cNvPr>
          <p:cNvSpPr>
            <a:spLocks noGrp="1"/>
          </p:cNvSpPr>
          <p:nvPr>
            <p:ph sz="quarter" idx="13"/>
          </p:nvPr>
        </p:nvSpPr>
        <p:spPr>
          <a:xfrm>
            <a:off x="6821424" y="1960462"/>
            <a:ext cx="4773168" cy="4251425"/>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02962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sp>
        <p:nvSpPr>
          <p:cNvPr id="9" name="Title 1">
            <a:extLst>
              <a:ext uri="{FF2B5EF4-FFF2-40B4-BE49-F238E27FC236}">
                <a16:creationId xmlns:a16="http://schemas.microsoft.com/office/drawing/2014/main" id="{F3E5F100-D6CE-4640-873E-DF924EE43A65}"/>
              </a:ext>
            </a:extLst>
          </p:cNvPr>
          <p:cNvSpPr>
            <a:spLocks noGrp="1"/>
          </p:cNvSpPr>
          <p:nvPr>
            <p:ph type="title" hasCustomPrompt="1"/>
          </p:nvPr>
        </p:nvSpPr>
        <p:spPr>
          <a:xfrm>
            <a:off x="622068" y="365126"/>
            <a:ext cx="5054474" cy="582526"/>
          </a:xfrm>
          <a:prstGeom prst="rect">
            <a:avLst/>
          </a:prstGeom>
        </p:spPr>
        <p:txBody>
          <a:bodyPr/>
          <a:lstStyle>
            <a:lvl1pPr>
              <a:defRPr lang="en-US" sz="4400" b="1" kern="1200" cap="all" baseline="0" dirty="0">
                <a:solidFill>
                  <a:schemeClr val="bg2"/>
                </a:solidFill>
                <a:latin typeface="+mj-lt"/>
                <a:ea typeface="+mj-ea"/>
                <a:cs typeface="+mj-cs"/>
              </a:defRPr>
            </a:lvl1pPr>
          </a:lstStyle>
          <a:p>
            <a:r>
              <a:rPr lang="en-US" dirty="0"/>
              <a:t>agenda</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15" name="Rectangle 14">
            <a:extLst>
              <a:ext uri="{FF2B5EF4-FFF2-40B4-BE49-F238E27FC236}">
                <a16:creationId xmlns:a16="http://schemas.microsoft.com/office/drawing/2014/main" id="{3B53704A-3E24-4B18-8A9F-CB8024DDC3E3}"/>
              </a:ext>
            </a:extLst>
          </p:cNvPr>
          <p:cNvSpPr/>
          <p:nvPr userDrawn="1"/>
        </p:nvSpPr>
        <p:spPr>
          <a:xfrm rot="5400000">
            <a:off x="0" y="5923831"/>
            <a:ext cx="12192000" cy="111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FB81E81-F00C-4184-82A0-B4118F7CC7DD}"/>
              </a:ext>
            </a:extLst>
          </p:cNvPr>
          <p:cNvCxnSpPr>
            <a:cxnSpLocks/>
          </p:cNvCxnSpPr>
          <p:nvPr userDrawn="1"/>
        </p:nvCxnSpPr>
        <p:spPr>
          <a:xfrm flipH="1">
            <a:off x="5281172" y="-1476184"/>
            <a:ext cx="1234286" cy="12338148"/>
          </a:xfrm>
          <a:prstGeom prst="line">
            <a:avLst/>
          </a:prstGeom>
          <a:ln w="19050">
            <a:solidFill>
              <a:srgbClr val="1E3B46"/>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DC22458D-E9AB-4582-B71D-D744E2F0BB33}"/>
              </a:ext>
            </a:extLst>
          </p:cNvPr>
          <p:cNvSpPr>
            <a:spLocks noGrp="1"/>
          </p:cNvSpPr>
          <p:nvPr>
            <p:ph sz="quarter" idx="13"/>
          </p:nvPr>
        </p:nvSpPr>
        <p:spPr>
          <a:xfrm>
            <a:off x="622068" y="1905599"/>
            <a:ext cx="4659104" cy="3736178"/>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BEF5933C-F4C6-4F34-9F65-78815F931DF2}"/>
              </a:ext>
            </a:extLst>
          </p:cNvPr>
          <p:cNvSpPr>
            <a:spLocks noGrp="1"/>
          </p:cNvSpPr>
          <p:nvPr>
            <p:ph sz="quarter" idx="14"/>
          </p:nvPr>
        </p:nvSpPr>
        <p:spPr>
          <a:xfrm>
            <a:off x="6910828" y="1905599"/>
            <a:ext cx="4659104" cy="3736178"/>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7906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phasis Slide w/ Text + Computer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24EFA5-B764-46CC-AF98-38A3E8CA86A0}"/>
              </a:ext>
            </a:extLst>
          </p:cNvPr>
          <p:cNvSpPr>
            <a:spLocks noGrp="1"/>
          </p:cNvSpPr>
          <p:nvPr>
            <p:ph type="ftr" sz="quarter" idx="10"/>
          </p:nvPr>
        </p:nvSpPr>
        <p:spPr>
          <a:xfrm>
            <a:off x="10774572" y="6547704"/>
            <a:ext cx="1361902" cy="228171"/>
          </a:xfrm>
          <a:prstGeom prst="rect">
            <a:avLst/>
          </a:prstGeom>
        </p:spPr>
        <p:txBody>
          <a:bodyPr/>
          <a:lstStyle/>
          <a:p>
            <a:r>
              <a:rPr lang="en-US" dirty="0" smtClean="0"/>
              <a:t>© Fast Lane 2019</a:t>
            </a:r>
            <a:endParaRPr lang="en-US" dirty="0"/>
          </a:p>
        </p:txBody>
      </p:sp>
      <p:sp>
        <p:nvSpPr>
          <p:cNvPr id="4" name="Oval 3">
            <a:extLst>
              <a:ext uri="{FF2B5EF4-FFF2-40B4-BE49-F238E27FC236}">
                <a16:creationId xmlns:a16="http://schemas.microsoft.com/office/drawing/2014/main" id="{5DB116C4-DF23-4B46-B391-FE2A0DDC2227}"/>
              </a:ext>
            </a:extLst>
          </p:cNvPr>
          <p:cNvSpPr/>
          <p:nvPr userDrawn="1"/>
        </p:nvSpPr>
        <p:spPr>
          <a:xfrm>
            <a:off x="-3846301" y="-954025"/>
            <a:ext cx="8610600" cy="8610600"/>
          </a:xfrm>
          <a:prstGeom prst="ellipse">
            <a:avLst/>
          </a:prstGeom>
          <a:solidFill>
            <a:schemeClr val="bg1">
              <a:lumMod val="95000"/>
            </a:schemeClr>
          </a:solidFill>
          <a:ln w="19050">
            <a:solidFill>
              <a:srgbClr val="AE1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DC8E3B0-0850-4063-B52A-AC91C2EF3952}"/>
              </a:ext>
            </a:extLst>
          </p:cNvPr>
          <p:cNvSpPr/>
          <p:nvPr userDrawn="1"/>
        </p:nvSpPr>
        <p:spPr>
          <a:xfrm>
            <a:off x="-4261676" y="-638175"/>
            <a:ext cx="9029700" cy="9029700"/>
          </a:xfrm>
          <a:prstGeom prst="ellipse">
            <a:avLst/>
          </a:prstGeom>
          <a:noFill/>
          <a:ln w="76200">
            <a:solidFill>
              <a:srgbClr val="1E3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9F18214-B442-4A81-9CF5-35C71BC9A31D}"/>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30126"/>
            <a:ext cx="5015676" cy="7886701"/>
          </a:xfrm>
          <a:prstGeom prst="ellipse">
            <a:avLst/>
          </a:prstGeom>
        </p:spPr>
      </p:pic>
      <p:sp>
        <p:nvSpPr>
          <p:cNvPr id="8" name="Rectangle 7">
            <a:extLst>
              <a:ext uri="{FF2B5EF4-FFF2-40B4-BE49-F238E27FC236}">
                <a16:creationId xmlns:a16="http://schemas.microsoft.com/office/drawing/2014/main" id="{388F2880-E92D-487D-AA62-0BC33A0D4DC0}"/>
              </a:ext>
            </a:extLst>
          </p:cNvPr>
          <p:cNvSpPr/>
          <p:nvPr userDrawn="1"/>
        </p:nvSpPr>
        <p:spPr>
          <a:xfrm>
            <a:off x="-88900" y="220649"/>
            <a:ext cx="8362951"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 Placeholder 18">
            <a:extLst>
              <a:ext uri="{FF2B5EF4-FFF2-40B4-BE49-F238E27FC236}">
                <a16:creationId xmlns:a16="http://schemas.microsoft.com/office/drawing/2014/main" id="{09C55236-1C67-4A0F-8A1F-97CFAAE2D7AA}"/>
              </a:ext>
            </a:extLst>
          </p:cNvPr>
          <p:cNvSpPr>
            <a:spLocks noGrp="1"/>
          </p:cNvSpPr>
          <p:nvPr>
            <p:ph type="body" sz="quarter" idx="11"/>
          </p:nvPr>
        </p:nvSpPr>
        <p:spPr>
          <a:xfrm>
            <a:off x="5427663" y="2286000"/>
            <a:ext cx="6176962" cy="3865563"/>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78203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hasis Slide w/ Text + Computer - Blu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24EFA5-B764-46CC-AF98-38A3E8CA86A0}"/>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sp>
        <p:nvSpPr>
          <p:cNvPr id="4" name="Oval 3">
            <a:extLst>
              <a:ext uri="{FF2B5EF4-FFF2-40B4-BE49-F238E27FC236}">
                <a16:creationId xmlns:a16="http://schemas.microsoft.com/office/drawing/2014/main" id="{5DB116C4-DF23-4B46-B391-FE2A0DDC2227}"/>
              </a:ext>
            </a:extLst>
          </p:cNvPr>
          <p:cNvSpPr/>
          <p:nvPr userDrawn="1"/>
        </p:nvSpPr>
        <p:spPr>
          <a:xfrm>
            <a:off x="-3846301" y="-954025"/>
            <a:ext cx="8610600" cy="8610600"/>
          </a:xfrm>
          <a:prstGeom prst="ellipse">
            <a:avLst/>
          </a:prstGeom>
          <a:solidFill>
            <a:schemeClr val="bg1">
              <a:lumMod val="95000"/>
            </a:schemeClr>
          </a:solidFill>
          <a:ln w="19050">
            <a:solidFill>
              <a:srgbClr val="AE1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DC8E3B0-0850-4063-B52A-AC91C2EF3952}"/>
              </a:ext>
            </a:extLst>
          </p:cNvPr>
          <p:cNvSpPr/>
          <p:nvPr userDrawn="1"/>
        </p:nvSpPr>
        <p:spPr>
          <a:xfrm>
            <a:off x="-4261676" y="-638175"/>
            <a:ext cx="9029700" cy="9029700"/>
          </a:xfrm>
          <a:prstGeom prst="ellipse">
            <a:avLst/>
          </a:prstGeom>
          <a:noFill/>
          <a:ln w="76200">
            <a:solidFill>
              <a:srgbClr val="1E3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9F18214-B442-4A81-9CF5-35C71BC9A3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495"/>
          <a:stretch/>
        </p:blipFill>
        <p:spPr>
          <a:xfrm>
            <a:off x="-4052125" y="-723898"/>
            <a:ext cx="8610599" cy="8610599"/>
          </a:xfrm>
          <a:prstGeom prst="ellipse">
            <a:avLst/>
          </a:prstGeom>
        </p:spPr>
      </p:pic>
      <p:sp>
        <p:nvSpPr>
          <p:cNvPr id="8" name="Rectangle 7">
            <a:extLst>
              <a:ext uri="{FF2B5EF4-FFF2-40B4-BE49-F238E27FC236}">
                <a16:creationId xmlns:a16="http://schemas.microsoft.com/office/drawing/2014/main" id="{388F2880-E92D-487D-AA62-0BC33A0D4DC0}"/>
              </a:ext>
            </a:extLst>
          </p:cNvPr>
          <p:cNvSpPr/>
          <p:nvPr userDrawn="1"/>
        </p:nvSpPr>
        <p:spPr>
          <a:xfrm>
            <a:off x="152400" y="804849"/>
            <a:ext cx="8362951" cy="1097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0249AE89-70FF-4DAC-A52E-DB936467DA53}"/>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a:extLst>
              <a:ext uri="{FF2B5EF4-FFF2-40B4-BE49-F238E27FC236}">
                <a16:creationId xmlns:a16="http://schemas.microsoft.com/office/drawing/2014/main" id="{E95B5DB2-3479-40FB-A8C7-F6D0007F9F0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l="11087" t="21071" r="53153" b="59732"/>
          <a:stretch/>
        </p:blipFill>
        <p:spPr>
          <a:xfrm>
            <a:off x="10431084" y="319517"/>
            <a:ext cx="1487980" cy="308616"/>
          </a:xfrm>
          <a:prstGeom prst="rect">
            <a:avLst/>
          </a:prstGeom>
        </p:spPr>
      </p:pic>
      <p:sp>
        <p:nvSpPr>
          <p:cNvPr id="19" name="Text Placeholder 18">
            <a:extLst>
              <a:ext uri="{FF2B5EF4-FFF2-40B4-BE49-F238E27FC236}">
                <a16:creationId xmlns:a16="http://schemas.microsoft.com/office/drawing/2014/main" id="{09C55236-1C67-4A0F-8A1F-97CFAAE2D7AA}"/>
              </a:ext>
            </a:extLst>
          </p:cNvPr>
          <p:cNvSpPr>
            <a:spLocks noGrp="1"/>
          </p:cNvSpPr>
          <p:nvPr>
            <p:ph type="body" sz="quarter" idx="11"/>
          </p:nvPr>
        </p:nvSpPr>
        <p:spPr>
          <a:xfrm>
            <a:off x="5427663" y="2286000"/>
            <a:ext cx="6176962" cy="38655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a:extLst>
              <a:ext uri="{FF2B5EF4-FFF2-40B4-BE49-F238E27FC236}">
                <a16:creationId xmlns:a16="http://schemas.microsoft.com/office/drawing/2014/main" id="{C437EB84-F167-4B2F-B928-9F6738D1C612}"/>
              </a:ext>
            </a:extLst>
          </p:cNvPr>
          <p:cNvSpPr>
            <a:spLocks noGrp="1"/>
          </p:cNvSpPr>
          <p:nvPr>
            <p:ph type="body" sz="quarter" idx="12"/>
          </p:nvPr>
        </p:nvSpPr>
        <p:spPr>
          <a:xfrm>
            <a:off x="1260400" y="1044721"/>
            <a:ext cx="6811963" cy="617537"/>
          </a:xfrm>
          <a:prstGeom prst="rect">
            <a:avLst/>
          </a:prstGeom>
        </p:spPr>
        <p:txBody>
          <a:bodyPr/>
          <a:lstStyle>
            <a:lvl1pPr marL="0" indent="0">
              <a:buFontTx/>
              <a:buNone/>
              <a:defRPr lang="en-US" sz="4400" b="1" kern="1200" cap="all" baseline="0" dirty="0">
                <a:solidFill>
                  <a:schemeClr val="bg1"/>
                </a:solidFill>
                <a:latin typeface="+mj-lt"/>
                <a:ea typeface="+mn-ea"/>
                <a:cs typeface="+mn-cs"/>
              </a:defRPr>
            </a:lvl1pPr>
            <a:lvl2pPr marL="457200" indent="0">
              <a:buFontTx/>
              <a:buNone/>
              <a:defRPr sz="2800">
                <a:solidFill>
                  <a:schemeClr val="bg1"/>
                </a:solidFill>
                <a:latin typeface="+mj-lt"/>
              </a:defRPr>
            </a:lvl2pPr>
            <a:lvl3pPr marL="914400" indent="0">
              <a:buFontTx/>
              <a:buNone/>
              <a:defRPr sz="2400">
                <a:solidFill>
                  <a:schemeClr val="bg1"/>
                </a:solidFill>
                <a:latin typeface="+mj-lt"/>
              </a:defRPr>
            </a:lvl3pPr>
            <a:lvl4pPr marL="1371600" indent="0">
              <a:buFontTx/>
              <a:buNone/>
              <a:defRPr sz="2000">
                <a:solidFill>
                  <a:schemeClr val="bg1"/>
                </a:solidFill>
                <a:latin typeface="+mj-lt"/>
              </a:defRPr>
            </a:lvl4pPr>
            <a:lvl5pPr marL="1828800" indent="0">
              <a:buFontTx/>
              <a:buNone/>
              <a:defRPr sz="2000">
                <a:solidFill>
                  <a:schemeClr val="bg1"/>
                </a:solidFill>
                <a:latin typeface="+mj-lt"/>
              </a:defRPr>
            </a:lvl5pPr>
          </a:lstStyle>
          <a:p>
            <a:pPr marL="0" lvl="0" indent="0" algn="l" defTabSz="914400" rtl="0" eaLnBrk="1" latinLnBrk="0" hangingPunct="1">
              <a:lnSpc>
                <a:spcPct val="90000"/>
              </a:lnSpc>
              <a:spcBef>
                <a:spcPts val="1000"/>
              </a:spcBef>
              <a:buFontTx/>
              <a:buNone/>
            </a:pPr>
            <a:r>
              <a:rPr lang="en-US" dirty="0"/>
              <a:t>Edit Master text styles</a:t>
            </a:r>
          </a:p>
        </p:txBody>
      </p:sp>
    </p:spTree>
    <p:extLst>
      <p:ext uri="{BB962C8B-B14F-4D97-AF65-F5344CB8AC3E}">
        <p14:creationId xmlns:p14="http://schemas.microsoft.com/office/powerpoint/2010/main" val="4219629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Lock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34B9FD-6F7D-4984-88BA-10A1669AC0B0}"/>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pic>
        <p:nvPicPr>
          <p:cNvPr id="28" name="Picture 27">
            <a:extLst>
              <a:ext uri="{FF2B5EF4-FFF2-40B4-BE49-F238E27FC236}">
                <a16:creationId xmlns:a16="http://schemas.microsoft.com/office/drawing/2014/main" id="{30EFE8EB-E9DC-47CE-A9CF-A8AD271FA1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
          <a:stretch/>
        </p:blipFill>
        <p:spPr>
          <a:xfrm>
            <a:off x="-1894585" y="-20563"/>
            <a:ext cx="10049069" cy="6902179"/>
          </a:xfrm>
          <a:prstGeom prst="rect">
            <a:avLst/>
          </a:prstGeom>
        </p:spPr>
      </p:pic>
      <p:sp>
        <p:nvSpPr>
          <p:cNvPr id="29" name="Rectangle 28">
            <a:extLst>
              <a:ext uri="{FF2B5EF4-FFF2-40B4-BE49-F238E27FC236}">
                <a16:creationId xmlns:a16="http://schemas.microsoft.com/office/drawing/2014/main" id="{18D1022E-2C19-41CE-91E1-AFCA8E657716}"/>
              </a:ext>
            </a:extLst>
          </p:cNvPr>
          <p:cNvSpPr/>
          <p:nvPr userDrawn="1"/>
        </p:nvSpPr>
        <p:spPr>
          <a:xfrm rot="19941727">
            <a:off x="4147640" y="-2047211"/>
            <a:ext cx="5440187" cy="953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7C6AAFAB-539E-408C-BF56-53450F77AF22}"/>
              </a:ext>
            </a:extLst>
          </p:cNvPr>
          <p:cNvCxnSpPr>
            <a:cxnSpLocks/>
          </p:cNvCxnSpPr>
          <p:nvPr userDrawn="1"/>
        </p:nvCxnSpPr>
        <p:spPr>
          <a:xfrm>
            <a:off x="2409228" y="-465930"/>
            <a:ext cx="1707810" cy="326359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598E25-86B6-4388-BFF2-438A14564B69}"/>
              </a:ext>
            </a:extLst>
          </p:cNvPr>
          <p:cNvCxnSpPr>
            <a:cxnSpLocks/>
          </p:cNvCxnSpPr>
          <p:nvPr userDrawn="1"/>
        </p:nvCxnSpPr>
        <p:spPr>
          <a:xfrm>
            <a:off x="2343669" y="-61656"/>
            <a:ext cx="1190106" cy="2274269"/>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46FA92-9861-4E44-A7D9-1C6561EB7716}"/>
              </a:ext>
            </a:extLst>
          </p:cNvPr>
          <p:cNvSpPr>
            <a:spLocks noGrp="1"/>
          </p:cNvSpPr>
          <p:nvPr>
            <p:ph type="title" hasCustomPrompt="1"/>
          </p:nvPr>
        </p:nvSpPr>
        <p:spPr>
          <a:xfrm>
            <a:off x="3333405" y="652868"/>
            <a:ext cx="6743274" cy="1026947"/>
          </a:xfrm>
          <a:custGeom>
            <a:avLst/>
            <a:gdLst>
              <a:gd name="connsiteX0" fmla="*/ 0 w 8080754"/>
              <a:gd name="connsiteY0" fmla="*/ 0 h 1018634"/>
              <a:gd name="connsiteX1" fmla="*/ 8080754 w 8080754"/>
              <a:gd name="connsiteY1" fmla="*/ 0 h 1018634"/>
              <a:gd name="connsiteX2" fmla="*/ 8080754 w 8080754"/>
              <a:gd name="connsiteY2" fmla="*/ 1018634 h 1018634"/>
              <a:gd name="connsiteX3" fmla="*/ 0 w 8080754"/>
              <a:gd name="connsiteY3" fmla="*/ 1018634 h 1018634"/>
              <a:gd name="connsiteX4" fmla="*/ 0 w 8080754"/>
              <a:gd name="connsiteY4" fmla="*/ 0 h 1018634"/>
              <a:gd name="connsiteX0" fmla="*/ 0 w 8637707"/>
              <a:gd name="connsiteY0" fmla="*/ 0 h 1026947"/>
              <a:gd name="connsiteX1" fmla="*/ 8637707 w 8637707"/>
              <a:gd name="connsiteY1" fmla="*/ 8313 h 1026947"/>
              <a:gd name="connsiteX2" fmla="*/ 8637707 w 8637707"/>
              <a:gd name="connsiteY2" fmla="*/ 1026947 h 1026947"/>
              <a:gd name="connsiteX3" fmla="*/ 556953 w 8637707"/>
              <a:gd name="connsiteY3" fmla="*/ 1026947 h 1026947"/>
              <a:gd name="connsiteX4" fmla="*/ 0 w 8637707"/>
              <a:gd name="connsiteY4" fmla="*/ 0 h 1026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7707" h="1026947">
                <a:moveTo>
                  <a:pt x="0" y="0"/>
                </a:moveTo>
                <a:lnTo>
                  <a:pt x="8637707" y="8313"/>
                </a:lnTo>
                <a:lnTo>
                  <a:pt x="8637707" y="1026947"/>
                </a:lnTo>
                <a:lnTo>
                  <a:pt x="556953" y="1026947"/>
                </a:lnTo>
                <a:lnTo>
                  <a:pt x="0" y="0"/>
                </a:lnTo>
                <a:close/>
              </a:path>
            </a:pathLst>
          </a:custGeom>
        </p:spPr>
        <p:txBody>
          <a:bodyPr/>
          <a:lstStyle>
            <a:lvl1pPr>
              <a:defRPr sz="4400" b="1" cap="all" baseline="0"/>
            </a:lvl1pPr>
          </a:lstStyle>
          <a:p>
            <a:r>
              <a:rPr lang="en-US" dirty="0"/>
              <a:t>Master title style</a:t>
            </a:r>
          </a:p>
        </p:txBody>
      </p:sp>
      <p:sp>
        <p:nvSpPr>
          <p:cNvPr id="54" name="Rectangle 53">
            <a:extLst>
              <a:ext uri="{FF2B5EF4-FFF2-40B4-BE49-F238E27FC236}">
                <a16:creationId xmlns:a16="http://schemas.microsoft.com/office/drawing/2014/main" id="{ACC05EC3-BCC1-41BE-9ECE-0116C437A2A7}"/>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5" name="Graphic 54">
            <a:extLst>
              <a:ext uri="{FF2B5EF4-FFF2-40B4-BE49-F238E27FC236}">
                <a16:creationId xmlns:a16="http://schemas.microsoft.com/office/drawing/2014/main" id="{114F9164-9A7F-43AF-A861-E6FA3B9DF7C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l="11087" t="21071" r="53153" b="59732"/>
          <a:stretch/>
        </p:blipFill>
        <p:spPr>
          <a:xfrm>
            <a:off x="10431084" y="319517"/>
            <a:ext cx="1487980" cy="308616"/>
          </a:xfrm>
          <a:prstGeom prst="rect">
            <a:avLst/>
          </a:prstGeom>
        </p:spPr>
      </p:pic>
      <p:sp>
        <p:nvSpPr>
          <p:cNvPr id="11" name="Content Placeholder 3">
            <a:extLst>
              <a:ext uri="{FF2B5EF4-FFF2-40B4-BE49-F238E27FC236}">
                <a16:creationId xmlns:a16="http://schemas.microsoft.com/office/drawing/2014/main" id="{04DF8881-784B-4A53-9A39-2461B2720AC2}"/>
              </a:ext>
            </a:extLst>
          </p:cNvPr>
          <p:cNvSpPr>
            <a:spLocks noGrp="1"/>
          </p:cNvSpPr>
          <p:nvPr>
            <p:ph sz="quarter" idx="13"/>
          </p:nvPr>
        </p:nvSpPr>
        <p:spPr>
          <a:xfrm>
            <a:off x="5611090" y="1905599"/>
            <a:ext cx="5983501" cy="3736178"/>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688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Working Group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34B9FD-6F7D-4984-88BA-10A1669AC0B0}"/>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pic>
        <p:nvPicPr>
          <p:cNvPr id="28" name="Picture 27">
            <a:extLst>
              <a:ext uri="{FF2B5EF4-FFF2-40B4-BE49-F238E27FC236}">
                <a16:creationId xmlns:a16="http://schemas.microsoft.com/office/drawing/2014/main" id="{30EFE8EB-E9DC-47CE-A9CF-A8AD271FA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04499" y="-44179"/>
            <a:ext cx="7374122" cy="6902179"/>
          </a:xfrm>
          <a:prstGeom prst="rect">
            <a:avLst/>
          </a:prstGeom>
        </p:spPr>
      </p:pic>
      <p:sp>
        <p:nvSpPr>
          <p:cNvPr id="29" name="Rectangle 28">
            <a:extLst>
              <a:ext uri="{FF2B5EF4-FFF2-40B4-BE49-F238E27FC236}">
                <a16:creationId xmlns:a16="http://schemas.microsoft.com/office/drawing/2014/main" id="{18D1022E-2C19-41CE-91E1-AFCA8E657716}"/>
              </a:ext>
            </a:extLst>
          </p:cNvPr>
          <p:cNvSpPr/>
          <p:nvPr userDrawn="1"/>
        </p:nvSpPr>
        <p:spPr>
          <a:xfrm rot="19941727">
            <a:off x="4147640" y="-2047211"/>
            <a:ext cx="5440187" cy="953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7C6AAFAB-539E-408C-BF56-53450F77AF22}"/>
              </a:ext>
            </a:extLst>
          </p:cNvPr>
          <p:cNvCxnSpPr>
            <a:cxnSpLocks/>
          </p:cNvCxnSpPr>
          <p:nvPr userDrawn="1"/>
        </p:nvCxnSpPr>
        <p:spPr>
          <a:xfrm>
            <a:off x="2409228" y="-465930"/>
            <a:ext cx="1707810" cy="326359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598E25-86B6-4388-BFF2-438A14564B69}"/>
              </a:ext>
            </a:extLst>
          </p:cNvPr>
          <p:cNvCxnSpPr>
            <a:cxnSpLocks/>
          </p:cNvCxnSpPr>
          <p:nvPr userDrawn="1"/>
        </p:nvCxnSpPr>
        <p:spPr>
          <a:xfrm>
            <a:off x="2343669" y="-61656"/>
            <a:ext cx="1190106" cy="2274269"/>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46FA92-9861-4E44-A7D9-1C6561EB7716}"/>
              </a:ext>
            </a:extLst>
          </p:cNvPr>
          <p:cNvSpPr>
            <a:spLocks noGrp="1"/>
          </p:cNvSpPr>
          <p:nvPr>
            <p:ph type="title" hasCustomPrompt="1"/>
          </p:nvPr>
        </p:nvSpPr>
        <p:spPr>
          <a:xfrm>
            <a:off x="3333405" y="652868"/>
            <a:ext cx="6743274" cy="1026947"/>
          </a:xfrm>
          <a:custGeom>
            <a:avLst/>
            <a:gdLst>
              <a:gd name="connsiteX0" fmla="*/ 0 w 8080754"/>
              <a:gd name="connsiteY0" fmla="*/ 0 h 1018634"/>
              <a:gd name="connsiteX1" fmla="*/ 8080754 w 8080754"/>
              <a:gd name="connsiteY1" fmla="*/ 0 h 1018634"/>
              <a:gd name="connsiteX2" fmla="*/ 8080754 w 8080754"/>
              <a:gd name="connsiteY2" fmla="*/ 1018634 h 1018634"/>
              <a:gd name="connsiteX3" fmla="*/ 0 w 8080754"/>
              <a:gd name="connsiteY3" fmla="*/ 1018634 h 1018634"/>
              <a:gd name="connsiteX4" fmla="*/ 0 w 8080754"/>
              <a:gd name="connsiteY4" fmla="*/ 0 h 1018634"/>
              <a:gd name="connsiteX0" fmla="*/ 0 w 8637707"/>
              <a:gd name="connsiteY0" fmla="*/ 0 h 1026947"/>
              <a:gd name="connsiteX1" fmla="*/ 8637707 w 8637707"/>
              <a:gd name="connsiteY1" fmla="*/ 8313 h 1026947"/>
              <a:gd name="connsiteX2" fmla="*/ 8637707 w 8637707"/>
              <a:gd name="connsiteY2" fmla="*/ 1026947 h 1026947"/>
              <a:gd name="connsiteX3" fmla="*/ 556953 w 8637707"/>
              <a:gd name="connsiteY3" fmla="*/ 1026947 h 1026947"/>
              <a:gd name="connsiteX4" fmla="*/ 0 w 8637707"/>
              <a:gd name="connsiteY4" fmla="*/ 0 h 1026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7707" h="1026947">
                <a:moveTo>
                  <a:pt x="0" y="0"/>
                </a:moveTo>
                <a:lnTo>
                  <a:pt x="8637707" y="8313"/>
                </a:lnTo>
                <a:lnTo>
                  <a:pt x="8637707" y="1026947"/>
                </a:lnTo>
                <a:lnTo>
                  <a:pt x="556953" y="1026947"/>
                </a:lnTo>
                <a:lnTo>
                  <a:pt x="0" y="0"/>
                </a:lnTo>
                <a:close/>
              </a:path>
            </a:pathLst>
          </a:custGeom>
        </p:spPr>
        <p:txBody>
          <a:bodyPr/>
          <a:lstStyle>
            <a:lvl1pPr>
              <a:defRPr sz="4400" b="1" cap="all" baseline="0"/>
            </a:lvl1pPr>
          </a:lstStyle>
          <a:p>
            <a:r>
              <a:rPr lang="en-US" dirty="0"/>
              <a:t>Master title style</a:t>
            </a:r>
          </a:p>
        </p:txBody>
      </p:sp>
      <p:sp>
        <p:nvSpPr>
          <p:cNvPr id="54" name="Rectangle 53">
            <a:extLst>
              <a:ext uri="{FF2B5EF4-FFF2-40B4-BE49-F238E27FC236}">
                <a16:creationId xmlns:a16="http://schemas.microsoft.com/office/drawing/2014/main" id="{ACC05EC3-BCC1-41BE-9ECE-0116C437A2A7}"/>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5" name="Graphic 54">
            <a:extLst>
              <a:ext uri="{FF2B5EF4-FFF2-40B4-BE49-F238E27FC236}">
                <a16:creationId xmlns:a16="http://schemas.microsoft.com/office/drawing/2014/main" id="{114F9164-9A7F-43AF-A861-E6FA3B9DF7C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l="11087" t="21071" r="53153" b="59732"/>
          <a:stretch/>
        </p:blipFill>
        <p:spPr>
          <a:xfrm>
            <a:off x="10431084" y="319517"/>
            <a:ext cx="1487980" cy="308616"/>
          </a:xfrm>
          <a:prstGeom prst="rect">
            <a:avLst/>
          </a:prstGeom>
        </p:spPr>
      </p:pic>
      <p:sp>
        <p:nvSpPr>
          <p:cNvPr id="11" name="Text Placeholder 13">
            <a:extLst>
              <a:ext uri="{FF2B5EF4-FFF2-40B4-BE49-F238E27FC236}">
                <a16:creationId xmlns:a16="http://schemas.microsoft.com/office/drawing/2014/main" id="{DB156EA6-8F19-4DF5-8926-931EE857D219}"/>
              </a:ext>
            </a:extLst>
          </p:cNvPr>
          <p:cNvSpPr>
            <a:spLocks noGrp="1"/>
          </p:cNvSpPr>
          <p:nvPr>
            <p:ph type="body" sz="quarter" idx="12"/>
          </p:nvPr>
        </p:nvSpPr>
        <p:spPr>
          <a:xfrm>
            <a:off x="5687568" y="1918938"/>
            <a:ext cx="5909345" cy="3777703"/>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0500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Computer Classroom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59A4C1-EDAA-4CE4-9C56-296F118D71CB}"/>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pic>
        <p:nvPicPr>
          <p:cNvPr id="4" name="Picture 3">
            <a:extLst>
              <a:ext uri="{FF2B5EF4-FFF2-40B4-BE49-F238E27FC236}">
                <a16:creationId xmlns:a16="http://schemas.microsoft.com/office/drawing/2014/main" id="{A56CE5D3-9B93-43EE-812F-7734CC2FC5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49639" y="-255653"/>
            <a:ext cx="7454964" cy="7454964"/>
          </a:xfrm>
          <a:prstGeom prst="ellipse">
            <a:avLst/>
          </a:prstGeom>
        </p:spPr>
      </p:pic>
      <p:sp>
        <p:nvSpPr>
          <p:cNvPr id="5" name="Rectangle 4">
            <a:extLst>
              <a:ext uri="{FF2B5EF4-FFF2-40B4-BE49-F238E27FC236}">
                <a16:creationId xmlns:a16="http://schemas.microsoft.com/office/drawing/2014/main" id="{7C667A13-50D4-4D99-81A4-2E7DDEC66526}"/>
              </a:ext>
            </a:extLst>
          </p:cNvPr>
          <p:cNvSpPr/>
          <p:nvPr userDrawn="1"/>
        </p:nvSpPr>
        <p:spPr>
          <a:xfrm rot="1658273" flipV="1">
            <a:off x="3804740" y="262348"/>
            <a:ext cx="5440187" cy="953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6">
            <a:extLst>
              <a:ext uri="{FF2B5EF4-FFF2-40B4-BE49-F238E27FC236}">
                <a16:creationId xmlns:a16="http://schemas.microsoft.com/office/drawing/2014/main" id="{97FE6E3A-A604-471C-8E36-51B8D901847F}"/>
              </a:ext>
            </a:extLst>
          </p:cNvPr>
          <p:cNvSpPr txBox="1">
            <a:spLocks/>
          </p:cNvSpPr>
          <p:nvPr userDrawn="1"/>
        </p:nvSpPr>
        <p:spPr>
          <a:xfrm>
            <a:off x="-659446" y="2206929"/>
            <a:ext cx="10495765" cy="63351"/>
          </a:xfrm>
          <a:prstGeom prst="rect">
            <a:avLst/>
          </a:prstGeom>
        </p:spPr>
        <p:txBody>
          <a:bodyPr vert="horz" wrap="square" lIns="91440" tIns="0" rIns="91440" bIns="45720" rtlCol="0">
            <a:spAutoFit/>
          </a:bodyPr>
          <a:lstStyle>
            <a:lvl1pPr marL="0" indent="0" algn="l" defTabSz="609588" rtl="0" eaLnBrk="1" latinLnBrk="0" hangingPunct="1">
              <a:lnSpc>
                <a:spcPct val="120000"/>
              </a:lnSpc>
              <a:spcBef>
                <a:spcPct val="20000"/>
              </a:spcBef>
              <a:buFont typeface="Arial"/>
              <a:buNone/>
              <a:defRPr sz="934" kern="1200">
                <a:solidFill>
                  <a:schemeClr val="tx1"/>
                </a:solidFill>
                <a:latin typeface="Open Sans"/>
                <a:ea typeface="+mn-ea"/>
                <a:cs typeface="Open Sans"/>
              </a:defRPr>
            </a:lvl1pPr>
            <a:lvl2pPr marL="609588" indent="0" algn="ctr" defTabSz="609588" rtl="0" eaLnBrk="1" latinLnBrk="0" hangingPunct="1">
              <a:spcBef>
                <a:spcPct val="20000"/>
              </a:spcBef>
              <a:buFont typeface="Arial"/>
              <a:buNone/>
              <a:defRPr sz="934" kern="1200">
                <a:solidFill>
                  <a:schemeClr val="tx1"/>
                </a:solidFill>
                <a:latin typeface="Helvetica"/>
                <a:ea typeface="+mn-ea"/>
                <a:cs typeface="Helvetica"/>
              </a:defRPr>
            </a:lvl2pPr>
            <a:lvl3pPr marL="1219176" indent="0" algn="ctr" defTabSz="609588" rtl="0" eaLnBrk="1" latinLnBrk="0" hangingPunct="1">
              <a:spcBef>
                <a:spcPct val="20000"/>
              </a:spcBef>
              <a:buFont typeface="Arial"/>
              <a:buNone/>
              <a:defRPr sz="934" kern="1200">
                <a:solidFill>
                  <a:schemeClr val="tx1"/>
                </a:solidFill>
                <a:latin typeface="Helvetica"/>
                <a:ea typeface="+mn-ea"/>
                <a:cs typeface="Helvetica"/>
              </a:defRPr>
            </a:lvl3pPr>
            <a:lvl4pPr marL="1828764" indent="0" algn="ctr" defTabSz="609588" rtl="0" eaLnBrk="1" latinLnBrk="0" hangingPunct="1">
              <a:spcBef>
                <a:spcPct val="20000"/>
              </a:spcBef>
              <a:buFont typeface="Arial"/>
              <a:buNone/>
              <a:defRPr sz="934" kern="1200">
                <a:solidFill>
                  <a:schemeClr val="tx1"/>
                </a:solidFill>
                <a:latin typeface="Helvetica"/>
                <a:ea typeface="+mn-ea"/>
                <a:cs typeface="Helvetica"/>
              </a:defRPr>
            </a:lvl4pPr>
            <a:lvl5pPr marL="2438352" indent="0" algn="ctr" defTabSz="609588" rtl="0" eaLnBrk="1" latinLnBrk="0" hangingPunct="1">
              <a:spcBef>
                <a:spcPct val="20000"/>
              </a:spcBef>
              <a:buFont typeface="Arial"/>
              <a:buNone/>
              <a:defRPr sz="934" kern="1200">
                <a:solidFill>
                  <a:schemeClr val="tx1"/>
                </a:solidFill>
                <a:latin typeface="Helvetica"/>
                <a:ea typeface="+mn-ea"/>
                <a:cs typeface="Helvetica"/>
              </a:defRPr>
            </a:lvl5pPr>
            <a:lvl6pPr marL="3352733" indent="-304793" algn="l" defTabSz="609588" rtl="0" eaLnBrk="1" latinLnBrk="0" hangingPunct="1">
              <a:spcBef>
                <a:spcPct val="20000"/>
              </a:spcBef>
              <a:buFont typeface="Arial"/>
              <a:buChar char="•"/>
              <a:defRPr sz="2666" kern="1200">
                <a:solidFill>
                  <a:schemeClr val="tx1"/>
                </a:solidFill>
                <a:latin typeface="+mn-lt"/>
                <a:ea typeface="+mn-ea"/>
                <a:cs typeface="+mn-cs"/>
              </a:defRPr>
            </a:lvl6pPr>
            <a:lvl7pPr marL="3962321" indent="-304793" algn="l" defTabSz="609588" rtl="0" eaLnBrk="1" latinLnBrk="0" hangingPunct="1">
              <a:spcBef>
                <a:spcPct val="20000"/>
              </a:spcBef>
              <a:buFont typeface="Arial"/>
              <a:buChar char="•"/>
              <a:defRPr sz="2666" kern="1200">
                <a:solidFill>
                  <a:schemeClr val="tx1"/>
                </a:solidFill>
                <a:latin typeface="+mn-lt"/>
                <a:ea typeface="+mn-ea"/>
                <a:cs typeface="+mn-cs"/>
              </a:defRPr>
            </a:lvl7pPr>
            <a:lvl8pPr marL="4571909" indent="-304793" algn="l" defTabSz="609588" rtl="0" eaLnBrk="1" latinLnBrk="0" hangingPunct="1">
              <a:spcBef>
                <a:spcPct val="20000"/>
              </a:spcBef>
              <a:buFont typeface="Arial"/>
              <a:buChar char="•"/>
              <a:defRPr sz="2666" kern="1200">
                <a:solidFill>
                  <a:schemeClr val="tx1"/>
                </a:solidFill>
                <a:latin typeface="+mn-lt"/>
                <a:ea typeface="+mn-ea"/>
                <a:cs typeface="+mn-cs"/>
              </a:defRPr>
            </a:lvl8pPr>
            <a:lvl9pPr marL="5181496" indent="-304793" algn="l" defTabSz="609588" rtl="0" eaLnBrk="1" latinLnBrk="0" hangingPunct="1">
              <a:spcBef>
                <a:spcPct val="20000"/>
              </a:spcBef>
              <a:buFont typeface="Arial"/>
              <a:buChar char="•"/>
              <a:defRPr sz="2666" kern="1200">
                <a:solidFill>
                  <a:schemeClr val="tx1"/>
                </a:solidFill>
                <a:latin typeface="+mn-lt"/>
                <a:ea typeface="+mn-ea"/>
                <a:cs typeface="+mn-cs"/>
              </a:defRPr>
            </a:lvl9pPr>
          </a:lstStyle>
          <a:p>
            <a:pPr marL="0" marR="0" lvl="0" indent="0" algn="l" defTabSz="609588" rtl="0" eaLnBrk="1" fontAlgn="auto" latinLnBrk="0" hangingPunct="1">
              <a:lnSpc>
                <a:spcPct val="120000"/>
              </a:lnSpc>
              <a:spcBef>
                <a:spcPts val="0"/>
              </a:spcBef>
              <a:spcAft>
                <a:spcPts val="0"/>
              </a:spcAft>
              <a:buClrTx/>
              <a:buSzTx/>
              <a:buFont typeface="Arial"/>
              <a:buNone/>
              <a:tabLst/>
              <a:defRPr/>
            </a:pPr>
            <a:r>
              <a:rPr kumimoji="0" lang="en-US" sz="100" b="0" i="0" u="none" strike="noStrike" kern="1200" cap="none" spc="0" normalizeH="0" baseline="0" noProof="0">
                <a:ln>
                  <a:noFill/>
                </a:ln>
                <a:solidFill>
                  <a:srgbClr val="474747"/>
                </a:solidFill>
                <a:effectLst/>
                <a:uLnTx/>
                <a:uFillTx/>
                <a:latin typeface="Open Sans"/>
                <a:ea typeface="+mn-ea"/>
                <a:cs typeface="Open Sans"/>
              </a:rPr>
              <a:t> </a:t>
            </a:r>
          </a:p>
        </p:txBody>
      </p:sp>
      <p:cxnSp>
        <p:nvCxnSpPr>
          <p:cNvPr id="9" name="Straight Connector 8">
            <a:extLst>
              <a:ext uri="{FF2B5EF4-FFF2-40B4-BE49-F238E27FC236}">
                <a16:creationId xmlns:a16="http://schemas.microsoft.com/office/drawing/2014/main" id="{A46323AC-0357-4074-9126-C29E5B3AC4FE}"/>
              </a:ext>
            </a:extLst>
          </p:cNvPr>
          <p:cNvCxnSpPr>
            <a:cxnSpLocks/>
          </p:cNvCxnSpPr>
          <p:nvPr userDrawn="1"/>
        </p:nvCxnSpPr>
        <p:spPr>
          <a:xfrm flipV="1">
            <a:off x="2865136" y="3665928"/>
            <a:ext cx="1707810" cy="326359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70109B-6C0C-47F0-B7EB-8BEE88F84C4B}"/>
              </a:ext>
            </a:extLst>
          </p:cNvPr>
          <p:cNvCxnSpPr>
            <a:cxnSpLocks/>
          </p:cNvCxnSpPr>
          <p:nvPr userDrawn="1"/>
        </p:nvCxnSpPr>
        <p:spPr>
          <a:xfrm flipV="1">
            <a:off x="2505594" y="2114553"/>
            <a:ext cx="2462698" cy="4706169"/>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563613F-E273-4803-A660-92AFC1E03087}"/>
              </a:ext>
            </a:extLst>
          </p:cNvPr>
          <p:cNvSpPr>
            <a:spLocks noGrp="1"/>
          </p:cNvSpPr>
          <p:nvPr>
            <p:ph type="title" hasCustomPrompt="1"/>
          </p:nvPr>
        </p:nvSpPr>
        <p:spPr>
          <a:xfrm>
            <a:off x="4131129" y="652868"/>
            <a:ext cx="5861958" cy="1026947"/>
          </a:xfrm>
          <a:custGeom>
            <a:avLst/>
            <a:gdLst>
              <a:gd name="connsiteX0" fmla="*/ 0 w 8080754"/>
              <a:gd name="connsiteY0" fmla="*/ 0 h 1018634"/>
              <a:gd name="connsiteX1" fmla="*/ 8080754 w 8080754"/>
              <a:gd name="connsiteY1" fmla="*/ 0 h 1018634"/>
              <a:gd name="connsiteX2" fmla="*/ 8080754 w 8080754"/>
              <a:gd name="connsiteY2" fmla="*/ 1018634 h 1018634"/>
              <a:gd name="connsiteX3" fmla="*/ 0 w 8080754"/>
              <a:gd name="connsiteY3" fmla="*/ 1018634 h 1018634"/>
              <a:gd name="connsiteX4" fmla="*/ 0 w 8080754"/>
              <a:gd name="connsiteY4" fmla="*/ 0 h 1018634"/>
              <a:gd name="connsiteX0" fmla="*/ 0 w 8637707"/>
              <a:gd name="connsiteY0" fmla="*/ 0 h 1026947"/>
              <a:gd name="connsiteX1" fmla="*/ 8637707 w 8637707"/>
              <a:gd name="connsiteY1" fmla="*/ 8313 h 1026947"/>
              <a:gd name="connsiteX2" fmla="*/ 8637707 w 8637707"/>
              <a:gd name="connsiteY2" fmla="*/ 1026947 h 1026947"/>
              <a:gd name="connsiteX3" fmla="*/ 556953 w 8637707"/>
              <a:gd name="connsiteY3" fmla="*/ 1026947 h 1026947"/>
              <a:gd name="connsiteX4" fmla="*/ 0 w 8637707"/>
              <a:gd name="connsiteY4" fmla="*/ 0 h 1026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7707" h="1026947">
                <a:moveTo>
                  <a:pt x="0" y="0"/>
                </a:moveTo>
                <a:lnTo>
                  <a:pt x="8637707" y="8313"/>
                </a:lnTo>
                <a:lnTo>
                  <a:pt x="8637707" y="1026947"/>
                </a:lnTo>
                <a:lnTo>
                  <a:pt x="556953" y="1026947"/>
                </a:lnTo>
                <a:lnTo>
                  <a:pt x="0" y="0"/>
                </a:lnTo>
                <a:close/>
              </a:path>
            </a:pathLst>
          </a:custGeom>
        </p:spPr>
        <p:txBody>
          <a:bodyPr/>
          <a:lstStyle>
            <a:lvl1pPr>
              <a:defRPr sz="4400" b="1" cap="all" baseline="0"/>
            </a:lvl1pPr>
          </a:lstStyle>
          <a:p>
            <a:r>
              <a:rPr lang="en-US" dirty="0"/>
              <a:t>Master title style</a:t>
            </a:r>
          </a:p>
        </p:txBody>
      </p:sp>
      <p:sp>
        <p:nvSpPr>
          <p:cNvPr id="13" name="Text Placeholder 52">
            <a:extLst>
              <a:ext uri="{FF2B5EF4-FFF2-40B4-BE49-F238E27FC236}">
                <a16:creationId xmlns:a16="http://schemas.microsoft.com/office/drawing/2014/main" id="{E6BB947A-E8E9-460B-BB96-7A64C2ADCE4E}"/>
              </a:ext>
            </a:extLst>
          </p:cNvPr>
          <p:cNvSpPr>
            <a:spLocks noGrp="1"/>
          </p:cNvSpPr>
          <p:nvPr>
            <p:ph type="body" sz="quarter" idx="11"/>
          </p:nvPr>
        </p:nvSpPr>
        <p:spPr>
          <a:xfrm>
            <a:off x="5105447" y="2212614"/>
            <a:ext cx="6505754" cy="4015242"/>
          </a:xfrm>
          <a:custGeom>
            <a:avLst/>
            <a:gdLst>
              <a:gd name="connsiteX0" fmla="*/ 0 w 7145338"/>
              <a:gd name="connsiteY0" fmla="*/ 0 h 3998913"/>
              <a:gd name="connsiteX1" fmla="*/ 7145338 w 7145338"/>
              <a:gd name="connsiteY1" fmla="*/ 0 h 3998913"/>
              <a:gd name="connsiteX2" fmla="*/ 7145338 w 7145338"/>
              <a:gd name="connsiteY2" fmla="*/ 3998913 h 3998913"/>
              <a:gd name="connsiteX3" fmla="*/ 0 w 7145338"/>
              <a:gd name="connsiteY3" fmla="*/ 3998913 h 3998913"/>
              <a:gd name="connsiteX4" fmla="*/ 0 w 7145338"/>
              <a:gd name="connsiteY4" fmla="*/ 0 h 3998913"/>
              <a:gd name="connsiteX0" fmla="*/ 0 w 7145338"/>
              <a:gd name="connsiteY0" fmla="*/ 0 h 4015538"/>
              <a:gd name="connsiteX1" fmla="*/ 7145338 w 7145338"/>
              <a:gd name="connsiteY1" fmla="*/ 0 h 4015538"/>
              <a:gd name="connsiteX2" fmla="*/ 7145338 w 7145338"/>
              <a:gd name="connsiteY2" fmla="*/ 3998913 h 4015538"/>
              <a:gd name="connsiteX3" fmla="*/ 1961804 w 7145338"/>
              <a:gd name="connsiteY3" fmla="*/ 4015538 h 4015538"/>
              <a:gd name="connsiteX4" fmla="*/ 0 w 7145338"/>
              <a:gd name="connsiteY4" fmla="*/ 0 h 4015538"/>
              <a:gd name="connsiteX0" fmla="*/ 0 w 7145338"/>
              <a:gd name="connsiteY0" fmla="*/ 0 h 3998913"/>
              <a:gd name="connsiteX1" fmla="*/ 7145338 w 7145338"/>
              <a:gd name="connsiteY1" fmla="*/ 0 h 3998913"/>
              <a:gd name="connsiteX2" fmla="*/ 7145338 w 7145338"/>
              <a:gd name="connsiteY2" fmla="*/ 3998913 h 3998913"/>
              <a:gd name="connsiteX3" fmla="*/ 2061557 w 7145338"/>
              <a:gd name="connsiteY3" fmla="*/ 3998913 h 3998913"/>
              <a:gd name="connsiteX4" fmla="*/ 0 w 7145338"/>
              <a:gd name="connsiteY4" fmla="*/ 0 h 3998913"/>
              <a:gd name="connsiteX0" fmla="*/ 1174 w 7146512"/>
              <a:gd name="connsiteY0" fmla="*/ 0 h 4015242"/>
              <a:gd name="connsiteX1" fmla="*/ 7146512 w 7146512"/>
              <a:gd name="connsiteY1" fmla="*/ 0 h 4015242"/>
              <a:gd name="connsiteX2" fmla="*/ 7146512 w 7146512"/>
              <a:gd name="connsiteY2" fmla="*/ 3998913 h 4015242"/>
              <a:gd name="connsiteX3" fmla="*/ 0 w 7146512"/>
              <a:gd name="connsiteY3" fmla="*/ 4015242 h 4015242"/>
              <a:gd name="connsiteX4" fmla="*/ 1174 w 7146512"/>
              <a:gd name="connsiteY4" fmla="*/ 0 h 401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6512" h="4015242">
                <a:moveTo>
                  <a:pt x="1174" y="0"/>
                </a:moveTo>
                <a:lnTo>
                  <a:pt x="7146512" y="0"/>
                </a:lnTo>
                <a:lnTo>
                  <a:pt x="7146512" y="3998913"/>
                </a:lnTo>
                <a:lnTo>
                  <a:pt x="0" y="4015242"/>
                </a:lnTo>
                <a:cubicBezTo>
                  <a:pt x="391" y="2676828"/>
                  <a:pt x="783" y="1338414"/>
                  <a:pt x="1174" y="0"/>
                </a:cubicBezTo>
                <a:close/>
              </a:path>
            </a:pathLst>
          </a:cu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9E00F58C-69C8-40E0-8459-C0E3CDE0FE9C}"/>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a:extLst>
              <a:ext uri="{FF2B5EF4-FFF2-40B4-BE49-F238E27FC236}">
                <a16:creationId xmlns:a16="http://schemas.microsoft.com/office/drawing/2014/main" id="{F696D30A-ECA8-4DFC-B826-A5E4FD34F1F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l="11087" t="21071" r="53153" b="59732"/>
          <a:stretch/>
        </p:blipFill>
        <p:spPr>
          <a:xfrm>
            <a:off x="10431084" y="319517"/>
            <a:ext cx="1487980" cy="308616"/>
          </a:xfrm>
          <a:prstGeom prst="rect">
            <a:avLst/>
          </a:prstGeom>
        </p:spPr>
      </p:pic>
    </p:spTree>
    <p:extLst>
      <p:ext uri="{BB962C8B-B14F-4D97-AF65-F5344CB8AC3E}">
        <p14:creationId xmlns:p14="http://schemas.microsoft.com/office/powerpoint/2010/main" val="3658032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Meeting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E1AD61F-0F4E-40D6-B094-4E5E8B9B96D7}"/>
              </a:ext>
            </a:extLst>
          </p:cNvPr>
          <p:cNvSpPr>
            <a:spLocks noGrp="1"/>
          </p:cNvSpPr>
          <p:nvPr>
            <p:ph type="ftr" sz="quarter" idx="10"/>
          </p:nvPr>
        </p:nvSpPr>
        <p:spPr>
          <a:xfrm>
            <a:off x="9223358" y="7713546"/>
            <a:ext cx="1361902" cy="228171"/>
          </a:xfrm>
          <a:prstGeom prst="rect">
            <a:avLst/>
          </a:prstGeom>
        </p:spPr>
        <p:txBody>
          <a:bodyPr/>
          <a:lstStyle/>
          <a:p>
            <a:r>
              <a:rPr lang="en-US"/>
              <a:t>© Fast Lane 2018</a:t>
            </a:r>
          </a:p>
        </p:txBody>
      </p:sp>
      <p:sp>
        <p:nvSpPr>
          <p:cNvPr id="4" name="Rectangle 3">
            <a:extLst>
              <a:ext uri="{FF2B5EF4-FFF2-40B4-BE49-F238E27FC236}">
                <a16:creationId xmlns:a16="http://schemas.microsoft.com/office/drawing/2014/main" id="{04D2CDA4-C738-4A41-AAEB-370AEB41AA17}"/>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Graphic 4">
            <a:extLst>
              <a:ext uri="{FF2B5EF4-FFF2-40B4-BE49-F238E27FC236}">
                <a16:creationId xmlns:a16="http://schemas.microsoft.com/office/drawing/2014/main" id="{0470246E-443C-46C7-9279-B93E94004E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6" name="Title 1">
            <a:extLst>
              <a:ext uri="{FF2B5EF4-FFF2-40B4-BE49-F238E27FC236}">
                <a16:creationId xmlns:a16="http://schemas.microsoft.com/office/drawing/2014/main" id="{DEAE7DB7-A873-4D39-B80F-07B93FAD37F6}"/>
              </a:ext>
            </a:extLst>
          </p:cNvPr>
          <p:cNvSpPr>
            <a:spLocks noGrp="1"/>
          </p:cNvSpPr>
          <p:nvPr>
            <p:ph type="title"/>
          </p:nvPr>
        </p:nvSpPr>
        <p:spPr>
          <a:xfrm>
            <a:off x="622068" y="365126"/>
            <a:ext cx="9137074" cy="582526"/>
          </a:xfrm>
          <a:prstGeom prst="rect">
            <a:avLst/>
          </a:prstGeom>
        </p:spPr>
        <p:txBody>
          <a:bodyPr/>
          <a:lstStyle>
            <a:lvl1pPr>
              <a:defRPr lang="en-US" sz="4400" b="1" kern="1200" cap="all" baseline="0" dirty="0">
                <a:solidFill>
                  <a:schemeClr val="bg2"/>
                </a:solidFill>
                <a:latin typeface="+mj-lt"/>
                <a:ea typeface="+mj-ea"/>
                <a:cs typeface="+mj-cs"/>
              </a:defRPr>
            </a:lvl1pPr>
          </a:lstStyle>
          <a:p>
            <a:r>
              <a:rPr lang="en-US" dirty="0"/>
              <a:t>Click to edit Master title style</a:t>
            </a:r>
          </a:p>
        </p:txBody>
      </p:sp>
      <p:sp>
        <p:nvSpPr>
          <p:cNvPr id="9" name="Oval 8">
            <a:extLst>
              <a:ext uri="{FF2B5EF4-FFF2-40B4-BE49-F238E27FC236}">
                <a16:creationId xmlns:a16="http://schemas.microsoft.com/office/drawing/2014/main" id="{A1D33B74-BE17-4923-8B7E-2FBD0680A185}"/>
              </a:ext>
            </a:extLst>
          </p:cNvPr>
          <p:cNvSpPr/>
          <p:nvPr userDrawn="1"/>
        </p:nvSpPr>
        <p:spPr>
          <a:xfrm>
            <a:off x="5710615" y="1474456"/>
            <a:ext cx="8610600" cy="8610600"/>
          </a:xfrm>
          <a:prstGeom prst="ellipse">
            <a:avLst/>
          </a:prstGeom>
          <a:solidFill>
            <a:schemeClr val="bg1">
              <a:lumMod val="95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AE3A99E-1300-4665-9DA6-7AEF2EEFB4E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7962"/>
          <a:stretch/>
        </p:blipFill>
        <p:spPr>
          <a:xfrm>
            <a:off x="5815390" y="1630688"/>
            <a:ext cx="8610600" cy="8610600"/>
          </a:xfrm>
          <a:prstGeom prst="ellipse">
            <a:avLst/>
          </a:prstGeom>
        </p:spPr>
      </p:pic>
      <p:sp>
        <p:nvSpPr>
          <p:cNvPr id="10" name="Oval 9">
            <a:extLst>
              <a:ext uri="{FF2B5EF4-FFF2-40B4-BE49-F238E27FC236}">
                <a16:creationId xmlns:a16="http://schemas.microsoft.com/office/drawing/2014/main" id="{D90C28D0-68A8-4416-833A-BF6B3AC46E51}"/>
              </a:ext>
            </a:extLst>
          </p:cNvPr>
          <p:cNvSpPr/>
          <p:nvPr userDrawn="1"/>
        </p:nvSpPr>
        <p:spPr>
          <a:xfrm>
            <a:off x="5501065" y="1793975"/>
            <a:ext cx="9029700" cy="9029700"/>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2">
            <a:extLst>
              <a:ext uri="{FF2B5EF4-FFF2-40B4-BE49-F238E27FC236}">
                <a16:creationId xmlns:a16="http://schemas.microsoft.com/office/drawing/2014/main" id="{EBE9C22D-6B8D-4A72-AFF3-582C00CC4613}"/>
              </a:ext>
            </a:extLst>
          </p:cNvPr>
          <p:cNvSpPr txBox="1">
            <a:spLocks/>
          </p:cNvSpPr>
          <p:nvPr userDrawn="1"/>
        </p:nvSpPr>
        <p:spPr>
          <a:xfrm>
            <a:off x="226299"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Fast Lane 2018</a:t>
            </a:r>
          </a:p>
        </p:txBody>
      </p:sp>
      <p:sp>
        <p:nvSpPr>
          <p:cNvPr id="11" name="Text Placeholder 52">
            <a:extLst>
              <a:ext uri="{FF2B5EF4-FFF2-40B4-BE49-F238E27FC236}">
                <a16:creationId xmlns:a16="http://schemas.microsoft.com/office/drawing/2014/main" id="{2655E724-01DA-4A25-88F5-1EBF9B1A5D3B}"/>
              </a:ext>
            </a:extLst>
          </p:cNvPr>
          <p:cNvSpPr>
            <a:spLocks noGrp="1"/>
          </p:cNvSpPr>
          <p:nvPr>
            <p:ph type="body" sz="quarter" idx="11"/>
          </p:nvPr>
        </p:nvSpPr>
        <p:spPr>
          <a:xfrm>
            <a:off x="622068" y="1630688"/>
            <a:ext cx="4571724" cy="4015242"/>
          </a:xfrm>
          <a:custGeom>
            <a:avLst/>
            <a:gdLst>
              <a:gd name="connsiteX0" fmla="*/ 0 w 7145338"/>
              <a:gd name="connsiteY0" fmla="*/ 0 h 3998913"/>
              <a:gd name="connsiteX1" fmla="*/ 7145338 w 7145338"/>
              <a:gd name="connsiteY1" fmla="*/ 0 h 3998913"/>
              <a:gd name="connsiteX2" fmla="*/ 7145338 w 7145338"/>
              <a:gd name="connsiteY2" fmla="*/ 3998913 h 3998913"/>
              <a:gd name="connsiteX3" fmla="*/ 0 w 7145338"/>
              <a:gd name="connsiteY3" fmla="*/ 3998913 h 3998913"/>
              <a:gd name="connsiteX4" fmla="*/ 0 w 7145338"/>
              <a:gd name="connsiteY4" fmla="*/ 0 h 3998913"/>
              <a:gd name="connsiteX0" fmla="*/ 0 w 7145338"/>
              <a:gd name="connsiteY0" fmla="*/ 0 h 4015538"/>
              <a:gd name="connsiteX1" fmla="*/ 7145338 w 7145338"/>
              <a:gd name="connsiteY1" fmla="*/ 0 h 4015538"/>
              <a:gd name="connsiteX2" fmla="*/ 7145338 w 7145338"/>
              <a:gd name="connsiteY2" fmla="*/ 3998913 h 4015538"/>
              <a:gd name="connsiteX3" fmla="*/ 1961804 w 7145338"/>
              <a:gd name="connsiteY3" fmla="*/ 4015538 h 4015538"/>
              <a:gd name="connsiteX4" fmla="*/ 0 w 7145338"/>
              <a:gd name="connsiteY4" fmla="*/ 0 h 4015538"/>
              <a:gd name="connsiteX0" fmla="*/ 0 w 7145338"/>
              <a:gd name="connsiteY0" fmla="*/ 0 h 3998913"/>
              <a:gd name="connsiteX1" fmla="*/ 7145338 w 7145338"/>
              <a:gd name="connsiteY1" fmla="*/ 0 h 3998913"/>
              <a:gd name="connsiteX2" fmla="*/ 7145338 w 7145338"/>
              <a:gd name="connsiteY2" fmla="*/ 3998913 h 3998913"/>
              <a:gd name="connsiteX3" fmla="*/ 2061557 w 7145338"/>
              <a:gd name="connsiteY3" fmla="*/ 3998913 h 3998913"/>
              <a:gd name="connsiteX4" fmla="*/ 0 w 7145338"/>
              <a:gd name="connsiteY4" fmla="*/ 0 h 3998913"/>
              <a:gd name="connsiteX0" fmla="*/ 1174 w 7146512"/>
              <a:gd name="connsiteY0" fmla="*/ 0 h 4015242"/>
              <a:gd name="connsiteX1" fmla="*/ 7146512 w 7146512"/>
              <a:gd name="connsiteY1" fmla="*/ 0 h 4015242"/>
              <a:gd name="connsiteX2" fmla="*/ 7146512 w 7146512"/>
              <a:gd name="connsiteY2" fmla="*/ 3998913 h 4015242"/>
              <a:gd name="connsiteX3" fmla="*/ 0 w 7146512"/>
              <a:gd name="connsiteY3" fmla="*/ 4015242 h 4015242"/>
              <a:gd name="connsiteX4" fmla="*/ 1174 w 7146512"/>
              <a:gd name="connsiteY4" fmla="*/ 0 h 401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6512" h="4015242">
                <a:moveTo>
                  <a:pt x="1174" y="0"/>
                </a:moveTo>
                <a:lnTo>
                  <a:pt x="7146512" y="0"/>
                </a:lnTo>
                <a:lnTo>
                  <a:pt x="7146512" y="3998913"/>
                </a:lnTo>
                <a:lnTo>
                  <a:pt x="0" y="4015242"/>
                </a:lnTo>
                <a:cubicBezTo>
                  <a:pt x="391" y="2676828"/>
                  <a:pt x="783" y="1338414"/>
                  <a:pt x="1174" y="0"/>
                </a:cubicBezTo>
                <a:close/>
              </a:path>
            </a:pathLst>
          </a:cu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6111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Computuer Desk Image">
    <p:spTree>
      <p:nvGrpSpPr>
        <p:cNvPr id="1" name=""/>
        <p:cNvGrpSpPr/>
        <p:nvPr/>
      </p:nvGrpSpPr>
      <p:grpSpPr>
        <a:xfrm>
          <a:off x="0" y="0"/>
          <a:ext cx="0" cy="0"/>
          <a:chOff x="0" y="0"/>
          <a:chExt cx="0" cy="0"/>
        </a:xfrm>
      </p:grpSpPr>
      <p:sp>
        <p:nvSpPr>
          <p:cNvPr id="17" name="Footer Placeholder 2">
            <a:extLst>
              <a:ext uri="{FF2B5EF4-FFF2-40B4-BE49-F238E27FC236}">
                <a16:creationId xmlns:a16="http://schemas.microsoft.com/office/drawing/2014/main" id="{2A8D6DA8-C9C6-43B8-92C4-6E86357A4574}"/>
              </a:ext>
            </a:extLst>
          </p:cNvPr>
          <p:cNvSpPr txBox="1">
            <a:spLocks/>
          </p:cNvSpPr>
          <p:nvPr userDrawn="1"/>
        </p:nvSpPr>
        <p:spPr>
          <a:xfrm>
            <a:off x="10774572"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Fast Lane 2018</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12" name="Oval 11">
            <a:extLst>
              <a:ext uri="{FF2B5EF4-FFF2-40B4-BE49-F238E27FC236}">
                <a16:creationId xmlns:a16="http://schemas.microsoft.com/office/drawing/2014/main" id="{C31BF41A-DBDB-4535-B299-3C354A9C9363}"/>
              </a:ext>
            </a:extLst>
          </p:cNvPr>
          <p:cNvSpPr/>
          <p:nvPr userDrawn="1"/>
        </p:nvSpPr>
        <p:spPr>
          <a:xfrm>
            <a:off x="-3846301" y="-954025"/>
            <a:ext cx="8610600" cy="8610600"/>
          </a:xfrm>
          <a:prstGeom prst="ellipse">
            <a:avLst/>
          </a:prstGeom>
          <a:solidFill>
            <a:schemeClr val="bg1">
              <a:lumMod val="95000"/>
            </a:schemeClr>
          </a:solidFill>
          <a:ln w="19050">
            <a:solidFill>
              <a:srgbClr val="AE1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4F01F1-AEF6-4B73-A7B1-BEA2E3B4DA38}"/>
              </a:ext>
            </a:extLst>
          </p:cNvPr>
          <p:cNvSpPr/>
          <p:nvPr userDrawn="1"/>
        </p:nvSpPr>
        <p:spPr>
          <a:xfrm>
            <a:off x="-4261676" y="-638175"/>
            <a:ext cx="9029700" cy="9029700"/>
          </a:xfrm>
          <a:prstGeom prst="ellipse">
            <a:avLst/>
          </a:prstGeom>
          <a:noFill/>
          <a:ln w="76200">
            <a:solidFill>
              <a:srgbClr val="1E3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92439CF-2FE5-4894-A02E-A81794385AC6}"/>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3846301" y="-428625"/>
            <a:ext cx="8610600" cy="8610600"/>
          </a:xfrm>
          <a:prstGeom prst="ellipse">
            <a:avLst/>
          </a:prstGeom>
        </p:spPr>
      </p:pic>
      <p:sp>
        <p:nvSpPr>
          <p:cNvPr id="15" name="Rectangle 14">
            <a:extLst>
              <a:ext uri="{FF2B5EF4-FFF2-40B4-BE49-F238E27FC236}">
                <a16:creationId xmlns:a16="http://schemas.microsoft.com/office/drawing/2014/main" id="{7BD2CFFA-6676-4008-BB72-6FCF2D5CEA17}"/>
              </a:ext>
            </a:extLst>
          </p:cNvPr>
          <p:cNvSpPr/>
          <p:nvPr userDrawn="1"/>
        </p:nvSpPr>
        <p:spPr>
          <a:xfrm>
            <a:off x="-1894114" y="-954025"/>
            <a:ext cx="6955971" cy="268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12811B0-FBC9-4B5E-A241-BC8F69B3DECB}"/>
              </a:ext>
            </a:extLst>
          </p:cNvPr>
          <p:cNvCxnSpPr>
            <a:cxnSpLocks/>
          </p:cNvCxnSpPr>
          <p:nvPr userDrawn="1"/>
        </p:nvCxnSpPr>
        <p:spPr>
          <a:xfrm>
            <a:off x="0" y="1741713"/>
            <a:ext cx="121920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02D96F3-864D-4C9B-A3E2-F2987881404D}"/>
              </a:ext>
            </a:extLst>
          </p:cNvPr>
          <p:cNvCxnSpPr>
            <a:cxnSpLocks/>
          </p:cNvCxnSpPr>
          <p:nvPr userDrawn="1"/>
        </p:nvCxnSpPr>
        <p:spPr>
          <a:xfrm>
            <a:off x="0" y="1584957"/>
            <a:ext cx="12261669" cy="49639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3E5F100-D6CE-4640-873E-DF924EE43A65}"/>
              </a:ext>
            </a:extLst>
          </p:cNvPr>
          <p:cNvSpPr>
            <a:spLocks noGrp="1"/>
          </p:cNvSpPr>
          <p:nvPr>
            <p:ph type="title"/>
          </p:nvPr>
        </p:nvSpPr>
        <p:spPr>
          <a:xfrm>
            <a:off x="622068" y="365126"/>
            <a:ext cx="9137074" cy="582526"/>
          </a:xfrm>
          <a:prstGeom prst="rect">
            <a:avLst/>
          </a:prstGeom>
        </p:spPr>
        <p:txBody>
          <a:bodyPr/>
          <a:lstStyle>
            <a:lvl1pPr>
              <a:defRPr lang="en-US" sz="4400" b="1" kern="1200" cap="all" baseline="0" dirty="0">
                <a:solidFill>
                  <a:schemeClr val="bg2"/>
                </a:solidFill>
                <a:latin typeface="+mj-lt"/>
                <a:ea typeface="+mj-ea"/>
                <a:cs typeface="+mj-cs"/>
              </a:defRPr>
            </a:lvl1pPr>
          </a:lstStyle>
          <a:p>
            <a:r>
              <a:rPr lang="en-US" dirty="0"/>
              <a:t>Click to edit Master title style</a:t>
            </a:r>
          </a:p>
        </p:txBody>
      </p:sp>
      <p:sp>
        <p:nvSpPr>
          <p:cNvPr id="16" name="Text Placeholder 52">
            <a:extLst>
              <a:ext uri="{FF2B5EF4-FFF2-40B4-BE49-F238E27FC236}">
                <a16:creationId xmlns:a16="http://schemas.microsoft.com/office/drawing/2014/main" id="{5CCDCEBB-CC64-49FE-BD25-3A938573B165}"/>
              </a:ext>
            </a:extLst>
          </p:cNvPr>
          <p:cNvSpPr>
            <a:spLocks noGrp="1"/>
          </p:cNvSpPr>
          <p:nvPr>
            <p:ph type="body" sz="quarter" idx="11"/>
          </p:nvPr>
        </p:nvSpPr>
        <p:spPr>
          <a:xfrm>
            <a:off x="6095999" y="2468880"/>
            <a:ext cx="5515201" cy="3739189"/>
          </a:xfrm>
          <a:custGeom>
            <a:avLst/>
            <a:gdLst>
              <a:gd name="connsiteX0" fmla="*/ 0 w 7145338"/>
              <a:gd name="connsiteY0" fmla="*/ 0 h 3998913"/>
              <a:gd name="connsiteX1" fmla="*/ 7145338 w 7145338"/>
              <a:gd name="connsiteY1" fmla="*/ 0 h 3998913"/>
              <a:gd name="connsiteX2" fmla="*/ 7145338 w 7145338"/>
              <a:gd name="connsiteY2" fmla="*/ 3998913 h 3998913"/>
              <a:gd name="connsiteX3" fmla="*/ 0 w 7145338"/>
              <a:gd name="connsiteY3" fmla="*/ 3998913 h 3998913"/>
              <a:gd name="connsiteX4" fmla="*/ 0 w 7145338"/>
              <a:gd name="connsiteY4" fmla="*/ 0 h 3998913"/>
              <a:gd name="connsiteX0" fmla="*/ 0 w 7145338"/>
              <a:gd name="connsiteY0" fmla="*/ 0 h 4015538"/>
              <a:gd name="connsiteX1" fmla="*/ 7145338 w 7145338"/>
              <a:gd name="connsiteY1" fmla="*/ 0 h 4015538"/>
              <a:gd name="connsiteX2" fmla="*/ 7145338 w 7145338"/>
              <a:gd name="connsiteY2" fmla="*/ 3998913 h 4015538"/>
              <a:gd name="connsiteX3" fmla="*/ 1961804 w 7145338"/>
              <a:gd name="connsiteY3" fmla="*/ 4015538 h 4015538"/>
              <a:gd name="connsiteX4" fmla="*/ 0 w 7145338"/>
              <a:gd name="connsiteY4" fmla="*/ 0 h 4015538"/>
              <a:gd name="connsiteX0" fmla="*/ 0 w 7145338"/>
              <a:gd name="connsiteY0" fmla="*/ 0 h 3998913"/>
              <a:gd name="connsiteX1" fmla="*/ 7145338 w 7145338"/>
              <a:gd name="connsiteY1" fmla="*/ 0 h 3998913"/>
              <a:gd name="connsiteX2" fmla="*/ 7145338 w 7145338"/>
              <a:gd name="connsiteY2" fmla="*/ 3998913 h 3998913"/>
              <a:gd name="connsiteX3" fmla="*/ 2061557 w 7145338"/>
              <a:gd name="connsiteY3" fmla="*/ 3998913 h 3998913"/>
              <a:gd name="connsiteX4" fmla="*/ 0 w 7145338"/>
              <a:gd name="connsiteY4" fmla="*/ 0 h 3998913"/>
              <a:gd name="connsiteX0" fmla="*/ 1174 w 7146512"/>
              <a:gd name="connsiteY0" fmla="*/ 0 h 4015242"/>
              <a:gd name="connsiteX1" fmla="*/ 7146512 w 7146512"/>
              <a:gd name="connsiteY1" fmla="*/ 0 h 4015242"/>
              <a:gd name="connsiteX2" fmla="*/ 7146512 w 7146512"/>
              <a:gd name="connsiteY2" fmla="*/ 3998913 h 4015242"/>
              <a:gd name="connsiteX3" fmla="*/ 0 w 7146512"/>
              <a:gd name="connsiteY3" fmla="*/ 4015242 h 4015242"/>
              <a:gd name="connsiteX4" fmla="*/ 1174 w 7146512"/>
              <a:gd name="connsiteY4" fmla="*/ 0 h 401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6512" h="4015242">
                <a:moveTo>
                  <a:pt x="1174" y="0"/>
                </a:moveTo>
                <a:lnTo>
                  <a:pt x="7146512" y="0"/>
                </a:lnTo>
                <a:lnTo>
                  <a:pt x="7146512" y="3998913"/>
                </a:lnTo>
                <a:lnTo>
                  <a:pt x="0" y="4015242"/>
                </a:lnTo>
                <a:cubicBezTo>
                  <a:pt x="391" y="2676828"/>
                  <a:pt x="783" y="1338414"/>
                  <a:pt x="1174" y="0"/>
                </a:cubicBezTo>
                <a:close/>
              </a:path>
            </a:pathLst>
          </a:cu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5603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y Choose Fast La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24EFA5-B764-46CC-AF98-38A3E8CA86A0}"/>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sp>
        <p:nvSpPr>
          <p:cNvPr id="4" name="Oval 3">
            <a:extLst>
              <a:ext uri="{FF2B5EF4-FFF2-40B4-BE49-F238E27FC236}">
                <a16:creationId xmlns:a16="http://schemas.microsoft.com/office/drawing/2014/main" id="{5DB116C4-DF23-4B46-B391-FE2A0DDC2227}"/>
              </a:ext>
            </a:extLst>
          </p:cNvPr>
          <p:cNvSpPr/>
          <p:nvPr userDrawn="1"/>
        </p:nvSpPr>
        <p:spPr>
          <a:xfrm>
            <a:off x="-3846301" y="-954025"/>
            <a:ext cx="8610600" cy="8610600"/>
          </a:xfrm>
          <a:prstGeom prst="ellipse">
            <a:avLst/>
          </a:prstGeom>
          <a:solidFill>
            <a:schemeClr val="bg1">
              <a:lumMod val="95000"/>
            </a:schemeClr>
          </a:solidFill>
          <a:ln w="19050">
            <a:solidFill>
              <a:srgbClr val="AE1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DC8E3B0-0850-4063-B52A-AC91C2EF3952}"/>
              </a:ext>
            </a:extLst>
          </p:cNvPr>
          <p:cNvSpPr/>
          <p:nvPr userDrawn="1"/>
        </p:nvSpPr>
        <p:spPr>
          <a:xfrm>
            <a:off x="-4261676" y="-638175"/>
            <a:ext cx="9029700" cy="9029700"/>
          </a:xfrm>
          <a:prstGeom prst="ellipse">
            <a:avLst/>
          </a:prstGeom>
          <a:noFill/>
          <a:ln w="76200">
            <a:solidFill>
              <a:srgbClr val="1E3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8F2880-E92D-487D-AA62-0BC33A0D4DC0}"/>
              </a:ext>
            </a:extLst>
          </p:cNvPr>
          <p:cNvSpPr/>
          <p:nvPr userDrawn="1"/>
        </p:nvSpPr>
        <p:spPr>
          <a:xfrm>
            <a:off x="152401" y="939546"/>
            <a:ext cx="7897090" cy="8891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EB8D80C5-7201-4576-B541-E065111A558A}"/>
              </a:ext>
            </a:extLst>
          </p:cNvPr>
          <p:cNvSpPr txBox="1"/>
          <p:nvPr userDrawn="1"/>
        </p:nvSpPr>
        <p:spPr>
          <a:xfrm>
            <a:off x="870897" y="999409"/>
            <a:ext cx="7706592" cy="769441"/>
          </a:xfrm>
          <a:prstGeom prst="rect">
            <a:avLst/>
          </a:prstGeom>
          <a:noFill/>
        </p:spPr>
        <p:txBody>
          <a:bodyPr wrap="square" rtlCol="0">
            <a:spAutoFit/>
          </a:bodyPr>
          <a:lstStyle/>
          <a:p>
            <a:r>
              <a:rPr lang="en-US" sz="4400" b="1" kern="1200" cap="all" baseline="0">
                <a:solidFill>
                  <a:schemeClr val="bg1"/>
                </a:solidFill>
                <a:latin typeface="+mj-lt"/>
                <a:ea typeface="+mn-ea"/>
                <a:cs typeface="+mn-cs"/>
              </a:rPr>
              <a:t>Why choose fast lane? </a:t>
            </a:r>
          </a:p>
        </p:txBody>
      </p:sp>
      <p:sp>
        <p:nvSpPr>
          <p:cNvPr id="11" name="Rectangle 10">
            <a:extLst>
              <a:ext uri="{FF2B5EF4-FFF2-40B4-BE49-F238E27FC236}">
                <a16:creationId xmlns:a16="http://schemas.microsoft.com/office/drawing/2014/main" id="{E8A56BF2-F204-4E97-93A6-D218A3DFA207}"/>
              </a:ext>
            </a:extLst>
          </p:cNvPr>
          <p:cNvSpPr/>
          <p:nvPr userDrawn="1"/>
        </p:nvSpPr>
        <p:spPr>
          <a:xfrm>
            <a:off x="678049" y="2174402"/>
            <a:ext cx="6096000" cy="4247317"/>
          </a:xfrm>
          <a:prstGeom prst="rect">
            <a:avLst/>
          </a:prstGeom>
        </p:spPr>
        <p:txBody>
          <a:bodyPr>
            <a:spAutoFit/>
          </a:bodyPr>
          <a:lstStyle/>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Highly- rated courseware</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Global training presence</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cap="none" baseline="0">
                <a:solidFill>
                  <a:schemeClr val="tx1"/>
                </a:solidFill>
                <a:latin typeface="Century Gothic" panose="020B0502020202020204" pitchFamily="34" charset="0"/>
                <a:cs typeface="Arial" panose="020B0604020202020204" pitchFamily="34" charset="0"/>
              </a:rPr>
              <a:t>Guaranteed to run dates</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Flexibility – we cater to your needs</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Exceptional customer care</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24/7 remote lab support</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Digital business experts</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Onsite capabilities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cap="none" baseline="0">
                <a:solidFill>
                  <a:schemeClr val="tx1"/>
                </a:solidFill>
                <a:latin typeface="Century Gothic" panose="020B0502020202020204" pitchFamily="34" charset="0"/>
                <a:cs typeface="Arial" panose="020B0604020202020204" pitchFamily="34" charset="0"/>
              </a:rPr>
              <a:t>Multiple modalities</a:t>
            </a:r>
          </a:p>
          <a:p>
            <a:pPr>
              <a:spcBef>
                <a:spcPts val="600"/>
              </a:spcBef>
              <a:spcAft>
                <a:spcPts val="600"/>
              </a:spcAft>
              <a:buClrTx/>
            </a:pPr>
            <a:endParaRPr lang="en-US" sz="1800" cap="none" baseline="0">
              <a:solidFill>
                <a:schemeClr val="bg2"/>
              </a:solidFill>
              <a:latin typeface="Century Gothic" panose="020B0502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7D92C87-B720-4673-8583-8C19183F917C}"/>
              </a:ext>
            </a:extLst>
          </p:cNvPr>
          <p:cNvGrpSpPr/>
          <p:nvPr userDrawn="1"/>
        </p:nvGrpSpPr>
        <p:grpSpPr>
          <a:xfrm>
            <a:off x="5552234" y="4911023"/>
            <a:ext cx="4834078" cy="803852"/>
            <a:chOff x="5552234" y="4911023"/>
            <a:chExt cx="4834078" cy="803852"/>
          </a:xfrm>
        </p:grpSpPr>
        <p:sp>
          <p:nvSpPr>
            <p:cNvPr id="13" name="Oval 12">
              <a:extLst>
                <a:ext uri="{FF2B5EF4-FFF2-40B4-BE49-F238E27FC236}">
                  <a16:creationId xmlns:a16="http://schemas.microsoft.com/office/drawing/2014/main" id="{466E6DF2-8867-4241-9ECE-1DB7330971CF}"/>
                </a:ext>
              </a:extLst>
            </p:cNvPr>
            <p:cNvSpPr/>
            <p:nvPr/>
          </p:nvSpPr>
          <p:spPr>
            <a:xfrm>
              <a:off x="5552234" y="4911023"/>
              <a:ext cx="803852" cy="803852"/>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400" b="0">
                  <a:latin typeface="+mj-lt"/>
                </a:rPr>
                <a:t>20+</a:t>
              </a:r>
            </a:p>
          </p:txBody>
        </p:sp>
        <p:sp>
          <p:nvSpPr>
            <p:cNvPr id="15" name="Rectangle 14">
              <a:extLst>
                <a:ext uri="{FF2B5EF4-FFF2-40B4-BE49-F238E27FC236}">
                  <a16:creationId xmlns:a16="http://schemas.microsoft.com/office/drawing/2014/main" id="{24D3C1F3-1ED8-4A68-AEEC-169EE64FE280}"/>
                </a:ext>
              </a:extLst>
            </p:cNvPr>
            <p:cNvSpPr/>
            <p:nvPr/>
          </p:nvSpPr>
          <p:spPr>
            <a:xfrm>
              <a:off x="6407338" y="5128283"/>
              <a:ext cx="3978974" cy="369332"/>
            </a:xfrm>
            <a:prstGeom prst="rect">
              <a:avLst/>
            </a:prstGeom>
          </p:spPr>
          <p:txBody>
            <a:bodyPr wrap="none">
              <a:spAutoFit/>
            </a:bodyPr>
            <a:lstStyle/>
            <a:p>
              <a:pPr fontAlgn="base">
                <a:buClr>
                  <a:srgbClr val="C00000"/>
                </a:buClr>
              </a:pPr>
              <a:r>
                <a:rPr lang="en-US" cap="all">
                  <a:solidFill>
                    <a:schemeClr val="accent5"/>
                  </a:solidFill>
                  <a:latin typeface="+mj-lt"/>
                  <a:cs typeface="Arial" panose="020B0604020202020204" pitchFamily="34" charset="0"/>
                </a:rPr>
                <a:t>Delivery in over 20 languages</a:t>
              </a:r>
            </a:p>
          </p:txBody>
        </p:sp>
      </p:grpSp>
      <p:grpSp>
        <p:nvGrpSpPr>
          <p:cNvPr id="62" name="Group 61">
            <a:extLst>
              <a:ext uri="{FF2B5EF4-FFF2-40B4-BE49-F238E27FC236}">
                <a16:creationId xmlns:a16="http://schemas.microsoft.com/office/drawing/2014/main" id="{F04074D7-33DD-4115-831C-1B0829BCC490}"/>
              </a:ext>
            </a:extLst>
          </p:cNvPr>
          <p:cNvGrpSpPr/>
          <p:nvPr userDrawn="1"/>
        </p:nvGrpSpPr>
        <p:grpSpPr>
          <a:xfrm>
            <a:off x="5552234" y="4038966"/>
            <a:ext cx="4545538" cy="743628"/>
            <a:chOff x="5552234" y="3755220"/>
            <a:chExt cx="4545538" cy="743628"/>
          </a:xfrm>
        </p:grpSpPr>
        <p:sp>
          <p:nvSpPr>
            <p:cNvPr id="17" name="Oval 16">
              <a:extLst>
                <a:ext uri="{FF2B5EF4-FFF2-40B4-BE49-F238E27FC236}">
                  <a16:creationId xmlns:a16="http://schemas.microsoft.com/office/drawing/2014/main" id="{49189B16-0347-4D0E-BA68-EB9AE84F39EC}"/>
                </a:ext>
              </a:extLst>
            </p:cNvPr>
            <p:cNvSpPr/>
            <p:nvPr/>
          </p:nvSpPr>
          <p:spPr>
            <a:xfrm>
              <a:off x="5552234" y="3755220"/>
              <a:ext cx="803852" cy="743628"/>
            </a:xfrm>
            <a:prstGeom prst="ellipse">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400" b="0">
                  <a:solidFill>
                    <a:schemeClr val="bg1"/>
                  </a:solidFill>
                  <a:latin typeface="+mj-lt"/>
                </a:rPr>
                <a:t>40</a:t>
              </a:r>
              <a:r>
                <a:rPr lang="en-US" sz="2400" b="0">
                  <a:latin typeface="+mj-lt"/>
                </a:rPr>
                <a:t>+</a:t>
              </a:r>
            </a:p>
          </p:txBody>
        </p:sp>
        <p:sp>
          <p:nvSpPr>
            <p:cNvPr id="20" name="Rectangle 19">
              <a:extLst>
                <a:ext uri="{FF2B5EF4-FFF2-40B4-BE49-F238E27FC236}">
                  <a16:creationId xmlns:a16="http://schemas.microsoft.com/office/drawing/2014/main" id="{21369C9C-EBFF-44A1-8DAE-BD55248AFB0C}"/>
                </a:ext>
              </a:extLst>
            </p:cNvPr>
            <p:cNvSpPr/>
            <p:nvPr/>
          </p:nvSpPr>
          <p:spPr>
            <a:xfrm>
              <a:off x="6407338" y="3942368"/>
              <a:ext cx="3690434" cy="369332"/>
            </a:xfrm>
            <a:prstGeom prst="rect">
              <a:avLst/>
            </a:prstGeom>
          </p:spPr>
          <p:txBody>
            <a:bodyPr wrap="none">
              <a:spAutoFit/>
            </a:bodyPr>
            <a:lstStyle/>
            <a:p>
              <a:pPr fontAlgn="base">
                <a:buClr>
                  <a:srgbClr val="C00000"/>
                </a:buClr>
              </a:pPr>
              <a:r>
                <a:rPr lang="en-US" cap="all">
                  <a:solidFill>
                    <a:schemeClr val="accent3"/>
                  </a:solidFill>
                  <a:latin typeface="+mj-lt"/>
                  <a:cs typeface="Arial" panose="020B0604020202020204" pitchFamily="34" charset="0"/>
                </a:rPr>
                <a:t>Offices in over 40 countries</a:t>
              </a:r>
            </a:p>
          </p:txBody>
        </p:sp>
      </p:grpSp>
      <p:grpSp>
        <p:nvGrpSpPr>
          <p:cNvPr id="63" name="Group 62">
            <a:extLst>
              <a:ext uri="{FF2B5EF4-FFF2-40B4-BE49-F238E27FC236}">
                <a16:creationId xmlns:a16="http://schemas.microsoft.com/office/drawing/2014/main" id="{2EDC7C26-6349-4837-8B74-6C86E1DAEE3E}"/>
              </a:ext>
            </a:extLst>
          </p:cNvPr>
          <p:cNvGrpSpPr/>
          <p:nvPr userDrawn="1"/>
        </p:nvGrpSpPr>
        <p:grpSpPr>
          <a:xfrm>
            <a:off x="5552234" y="3106684"/>
            <a:ext cx="6387388" cy="803852"/>
            <a:chOff x="5552234" y="2957454"/>
            <a:chExt cx="6387388" cy="803852"/>
          </a:xfrm>
        </p:grpSpPr>
        <p:sp>
          <p:nvSpPr>
            <p:cNvPr id="23" name="Oval 22">
              <a:extLst>
                <a:ext uri="{FF2B5EF4-FFF2-40B4-BE49-F238E27FC236}">
                  <a16:creationId xmlns:a16="http://schemas.microsoft.com/office/drawing/2014/main" id="{EC0A8157-1530-40A9-B4BB-086BB5F6EB7F}"/>
                </a:ext>
              </a:extLst>
            </p:cNvPr>
            <p:cNvSpPr/>
            <p:nvPr/>
          </p:nvSpPr>
          <p:spPr>
            <a:xfrm>
              <a:off x="5552234" y="2957454"/>
              <a:ext cx="803852" cy="803852"/>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400" b="0">
                  <a:solidFill>
                    <a:schemeClr val="bg1"/>
                  </a:solidFill>
                  <a:latin typeface="+mj-lt"/>
                </a:rPr>
                <a:t>17K</a:t>
              </a:r>
            </a:p>
          </p:txBody>
        </p:sp>
        <p:sp>
          <p:nvSpPr>
            <p:cNvPr id="25" name="Rectangle 24">
              <a:extLst>
                <a:ext uri="{FF2B5EF4-FFF2-40B4-BE49-F238E27FC236}">
                  <a16:creationId xmlns:a16="http://schemas.microsoft.com/office/drawing/2014/main" id="{A64CCEFA-4410-4241-9882-D78872997DA6}"/>
                </a:ext>
              </a:extLst>
            </p:cNvPr>
            <p:cNvSpPr/>
            <p:nvPr/>
          </p:nvSpPr>
          <p:spPr>
            <a:xfrm>
              <a:off x="6407338" y="3174714"/>
              <a:ext cx="5532284" cy="369332"/>
            </a:xfrm>
            <a:prstGeom prst="rect">
              <a:avLst/>
            </a:prstGeom>
          </p:spPr>
          <p:txBody>
            <a:bodyPr wrap="none">
              <a:spAutoFit/>
            </a:bodyPr>
            <a:lstStyle/>
            <a:p>
              <a:pPr fontAlgn="base">
                <a:buClr>
                  <a:srgbClr val="C00000"/>
                </a:buClr>
              </a:pPr>
              <a:r>
                <a:rPr lang="en-US" cap="all">
                  <a:solidFill>
                    <a:schemeClr val="tx2"/>
                  </a:solidFill>
                  <a:latin typeface="+mj-lt"/>
                  <a:cs typeface="Arial" panose="020B0604020202020204" pitchFamily="34" charset="0"/>
                </a:rPr>
                <a:t>Instructors with over 17,000 certifications</a:t>
              </a:r>
            </a:p>
          </p:txBody>
        </p:sp>
      </p:grpSp>
      <p:grpSp>
        <p:nvGrpSpPr>
          <p:cNvPr id="64" name="Group 63">
            <a:extLst>
              <a:ext uri="{FF2B5EF4-FFF2-40B4-BE49-F238E27FC236}">
                <a16:creationId xmlns:a16="http://schemas.microsoft.com/office/drawing/2014/main" id="{96C557E3-792F-462B-9A8A-536B4D164D93}"/>
              </a:ext>
            </a:extLst>
          </p:cNvPr>
          <p:cNvGrpSpPr/>
          <p:nvPr userDrawn="1"/>
        </p:nvGrpSpPr>
        <p:grpSpPr>
          <a:xfrm>
            <a:off x="5552234" y="2174402"/>
            <a:ext cx="5890457" cy="803852"/>
            <a:chOff x="5552234" y="2174402"/>
            <a:chExt cx="5890457" cy="803852"/>
          </a:xfrm>
        </p:grpSpPr>
        <p:sp>
          <p:nvSpPr>
            <p:cNvPr id="27" name="Oval 26">
              <a:extLst>
                <a:ext uri="{FF2B5EF4-FFF2-40B4-BE49-F238E27FC236}">
                  <a16:creationId xmlns:a16="http://schemas.microsoft.com/office/drawing/2014/main" id="{5B1C2816-5121-4BCE-A3C1-0386D81D0FDD}"/>
                </a:ext>
              </a:extLst>
            </p:cNvPr>
            <p:cNvSpPr/>
            <p:nvPr/>
          </p:nvSpPr>
          <p:spPr>
            <a:xfrm>
              <a:off x="5552234" y="2174402"/>
              <a:ext cx="803852" cy="803852"/>
            </a:xfrm>
            <a:prstGeom prst="ellipse">
              <a:avLst/>
            </a:prstGeom>
            <a:solidFill>
              <a:srgbClr val="AE1A27"/>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400" b="0">
                  <a:latin typeface="+mj-lt"/>
                </a:rPr>
                <a:t>25+</a:t>
              </a:r>
            </a:p>
          </p:txBody>
        </p:sp>
        <p:sp>
          <p:nvSpPr>
            <p:cNvPr id="29" name="Rectangle 28">
              <a:extLst>
                <a:ext uri="{FF2B5EF4-FFF2-40B4-BE49-F238E27FC236}">
                  <a16:creationId xmlns:a16="http://schemas.microsoft.com/office/drawing/2014/main" id="{4C61891A-78B3-4F2C-A87C-9E2839C19060}"/>
                </a:ext>
              </a:extLst>
            </p:cNvPr>
            <p:cNvSpPr/>
            <p:nvPr/>
          </p:nvSpPr>
          <p:spPr>
            <a:xfrm>
              <a:off x="6407338" y="2391662"/>
              <a:ext cx="5035353" cy="369332"/>
            </a:xfrm>
            <a:prstGeom prst="rect">
              <a:avLst/>
            </a:prstGeom>
          </p:spPr>
          <p:txBody>
            <a:bodyPr wrap="none">
              <a:spAutoFit/>
            </a:bodyPr>
            <a:lstStyle/>
            <a:p>
              <a:r>
                <a:rPr lang="en-US" cap="all">
                  <a:solidFill>
                    <a:schemeClr val="bg2"/>
                  </a:solidFill>
                  <a:latin typeface="+mj-lt"/>
                  <a:cs typeface="Arial" panose="020B0604020202020204" pitchFamily="34" charset="0"/>
                </a:rPr>
                <a:t>Over 25 strategic vendor partnerships</a:t>
              </a:r>
            </a:p>
          </p:txBody>
        </p:sp>
      </p:grpSp>
    </p:spTree>
    <p:extLst>
      <p:ext uri="{BB962C8B-B14F-4D97-AF65-F5344CB8AC3E}">
        <p14:creationId xmlns:p14="http://schemas.microsoft.com/office/powerpoint/2010/main" val="350488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oping Moving Gradient Title Slide">
    <p:spTree>
      <p:nvGrpSpPr>
        <p:cNvPr id="1" name=""/>
        <p:cNvGrpSpPr/>
        <p:nvPr/>
      </p:nvGrpSpPr>
      <p:grpSpPr>
        <a:xfrm>
          <a:off x="0" y="0"/>
          <a:ext cx="0" cy="0"/>
          <a:chOff x="0" y="0"/>
          <a:chExt cx="0" cy="0"/>
        </a:xfrm>
      </p:grpSpPr>
      <p:pic>
        <p:nvPicPr>
          <p:cNvPr id="41" name="Silent Track to Trigger Animation">
            <a:hlinkClick r:id="" action="ppaction://media"/>
            <a:extLst>
              <a:ext uri="{FF2B5EF4-FFF2-40B4-BE49-F238E27FC236}">
                <a16:creationId xmlns:a16="http://schemas.microsoft.com/office/drawing/2014/main" id="{69BD2BE3-DAC5-48AA-A4CF-A90064080F80}"/>
              </a:ext>
            </a:extLst>
          </p:cNvPr>
          <p:cNvPicPr>
            <a:picLocks noChangeAspect="1"/>
          </p:cNvPicPr>
          <p:nvPr userDrawn="1">
            <a:audioFile r:link="rId2"/>
            <p:extLst>
              <p:ext uri="{DAA4B4D4-6D71-4841-9C94-3DE7FCFB9230}">
                <p14:media xmlns:p14="http://schemas.microsoft.com/office/powerpoint/2010/main" r:embed="rId3">
                  <p14:trim end="823.365"/>
                  <p14:bmkLst>
                    <p14:bmk name="Bookmark 1" time="0"/>
                  </p14:bmkLst>
                </p14:media>
              </p:ext>
            </p:extLst>
          </p:nvPr>
        </p:nvPicPr>
        <p:blipFill>
          <a:blip r:embed="rId5"/>
          <a:stretch>
            <a:fillRect/>
          </a:stretch>
        </p:blipFill>
        <p:spPr>
          <a:xfrm>
            <a:off x="11356782" y="6355081"/>
            <a:ext cx="609600" cy="609600"/>
          </a:xfrm>
          <a:prstGeom prst="rect">
            <a:avLst/>
          </a:prstGeom>
        </p:spPr>
      </p:pic>
      <p:sp>
        <p:nvSpPr>
          <p:cNvPr id="38" name="middle dark">
            <a:extLst>
              <a:ext uri="{FF2B5EF4-FFF2-40B4-BE49-F238E27FC236}">
                <a16:creationId xmlns:a16="http://schemas.microsoft.com/office/drawing/2014/main" id="{517CB609-4ECB-4C50-961A-8AFE856D09F3}"/>
              </a:ext>
            </a:extLst>
          </p:cNvPr>
          <p:cNvSpPr/>
          <p:nvPr userDrawn="1"/>
        </p:nvSpPr>
        <p:spPr>
          <a:xfrm>
            <a:off x="0" y="0"/>
            <a:ext cx="12192000" cy="7040881"/>
          </a:xfrm>
          <a:prstGeom prst="rect">
            <a:avLst/>
          </a:prstGeom>
          <a:gradFill flip="none" rotWithShape="1">
            <a:gsLst>
              <a:gs pos="99000">
                <a:schemeClr val="bg2"/>
              </a:gs>
              <a:gs pos="0">
                <a:schemeClr val="bg2">
                  <a:lumMod val="100000"/>
                </a:schemeClr>
              </a:gs>
              <a:gs pos="48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bottom right dark">
            <a:extLst>
              <a:ext uri="{FF2B5EF4-FFF2-40B4-BE49-F238E27FC236}">
                <a16:creationId xmlns:a16="http://schemas.microsoft.com/office/drawing/2014/main" id="{37A74D59-9BF1-41F0-9A30-C6F6CAF9E812}"/>
              </a:ext>
            </a:extLst>
          </p:cNvPr>
          <p:cNvSpPr/>
          <p:nvPr userDrawn="1"/>
        </p:nvSpPr>
        <p:spPr>
          <a:xfrm>
            <a:off x="0" y="0"/>
            <a:ext cx="12192000" cy="7040881"/>
          </a:xfrm>
          <a:prstGeom prst="rect">
            <a:avLst/>
          </a:prstGeom>
          <a:gradFill flip="none" rotWithShape="1">
            <a:gsLst>
              <a:gs pos="14000">
                <a:schemeClr val="bg2">
                  <a:lumMod val="100000"/>
                </a:schemeClr>
              </a:gs>
              <a:gs pos="98000">
                <a:schemeClr val="accent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op left dark">
            <a:extLst>
              <a:ext uri="{FF2B5EF4-FFF2-40B4-BE49-F238E27FC236}">
                <a16:creationId xmlns:a16="http://schemas.microsoft.com/office/drawing/2014/main" id="{42386A45-73FD-4537-B477-A3BF55D64980}"/>
              </a:ext>
            </a:extLst>
          </p:cNvPr>
          <p:cNvSpPr/>
          <p:nvPr userDrawn="1"/>
        </p:nvSpPr>
        <p:spPr>
          <a:xfrm>
            <a:off x="0" y="0"/>
            <a:ext cx="12192000" cy="7040881"/>
          </a:xfrm>
          <a:prstGeom prst="rect">
            <a:avLst/>
          </a:prstGeom>
          <a:gradFill flip="none" rotWithShape="1">
            <a:gsLst>
              <a:gs pos="14000">
                <a:schemeClr val="bg2">
                  <a:lumMod val="100000"/>
                </a:schemeClr>
              </a:gs>
              <a:gs pos="98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bottom right dark">
            <a:extLst>
              <a:ext uri="{FF2B5EF4-FFF2-40B4-BE49-F238E27FC236}">
                <a16:creationId xmlns:a16="http://schemas.microsoft.com/office/drawing/2014/main" id="{15C5F95A-3571-4005-8F38-074F065F4E20}"/>
              </a:ext>
            </a:extLst>
          </p:cNvPr>
          <p:cNvSpPr/>
          <p:nvPr userDrawn="1"/>
        </p:nvSpPr>
        <p:spPr>
          <a:xfrm>
            <a:off x="0" y="0"/>
            <a:ext cx="12192000" cy="7040881"/>
          </a:xfrm>
          <a:prstGeom prst="rect">
            <a:avLst/>
          </a:prstGeom>
          <a:gradFill flip="none" rotWithShape="1">
            <a:gsLst>
              <a:gs pos="14000">
                <a:schemeClr val="bg2">
                  <a:lumMod val="100000"/>
                </a:schemeClr>
              </a:gs>
              <a:gs pos="98000">
                <a:schemeClr val="accent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mall Red Line">
            <a:extLst>
              <a:ext uri="{FF2B5EF4-FFF2-40B4-BE49-F238E27FC236}">
                <a16:creationId xmlns:a16="http://schemas.microsoft.com/office/drawing/2014/main" id="{A5DCE20F-D90C-4A35-808E-3AF205D0DD7E}"/>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Graphic 12">
            <a:extLst>
              <a:ext uri="{FF2B5EF4-FFF2-40B4-BE49-F238E27FC236}">
                <a16:creationId xmlns:a16="http://schemas.microsoft.com/office/drawing/2014/main" id="{BB7E6D9F-66C9-440B-8852-940302B8BFA1}"/>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rcRect l="11087" t="21071" r="53153" b="59732"/>
          <a:stretch/>
        </p:blipFill>
        <p:spPr>
          <a:xfrm>
            <a:off x="10431084" y="319517"/>
            <a:ext cx="1487980" cy="308616"/>
          </a:xfrm>
          <a:prstGeom prst="rect">
            <a:avLst/>
          </a:prstGeom>
        </p:spPr>
      </p:pic>
      <p:sp>
        <p:nvSpPr>
          <p:cNvPr id="15" name="Text Placeholder 14">
            <a:extLst>
              <a:ext uri="{FF2B5EF4-FFF2-40B4-BE49-F238E27FC236}">
                <a16:creationId xmlns:a16="http://schemas.microsoft.com/office/drawing/2014/main" id="{62443A6F-B4E3-42D1-9947-D1DE32812395}"/>
              </a:ext>
            </a:extLst>
          </p:cNvPr>
          <p:cNvSpPr>
            <a:spLocks noGrp="1"/>
          </p:cNvSpPr>
          <p:nvPr>
            <p:ph type="body" sz="quarter" idx="13"/>
          </p:nvPr>
        </p:nvSpPr>
        <p:spPr>
          <a:xfrm>
            <a:off x="2047803" y="2516726"/>
            <a:ext cx="8096394" cy="1305466"/>
          </a:xfrm>
          <a:prstGeom prst="rect">
            <a:avLst/>
          </a:prstGeom>
        </p:spPr>
        <p:txBody>
          <a:bodyPr lIns="91440" tIns="0" rIns="91440" bIns="0" anchor="ctr" anchorCtr="0">
            <a:noAutofit/>
          </a:bodyPr>
          <a:lstStyle>
            <a:lvl1pPr marL="0" indent="0" algn="ctr">
              <a:buFontTx/>
              <a:buNone/>
              <a:defRPr sz="4400" cap="all" baseline="0">
                <a:solidFill>
                  <a:schemeClr val="bg1"/>
                </a:solidFill>
                <a:latin typeface="+mj-lt"/>
              </a:defRPr>
            </a:lvl1pPr>
            <a:lvl2pPr>
              <a:defRPr sz="4000"/>
            </a:lvl2pPr>
            <a:lvl3pPr>
              <a:defRPr sz="3600"/>
            </a:lvl3pPr>
            <a:lvl4pPr>
              <a:defRPr sz="3200"/>
            </a:lvl4pPr>
            <a:lvl5pPr>
              <a:defRPr sz="3200"/>
            </a:lvl5pPr>
          </a:lstStyle>
          <a:p>
            <a:pPr lvl="0"/>
            <a:r>
              <a:rPr lang="en-US" dirty="0"/>
              <a:t>Edit Master text styles</a:t>
            </a:r>
          </a:p>
        </p:txBody>
      </p:sp>
      <p:sp>
        <p:nvSpPr>
          <p:cNvPr id="16" name="Text Placeholder 14">
            <a:extLst>
              <a:ext uri="{FF2B5EF4-FFF2-40B4-BE49-F238E27FC236}">
                <a16:creationId xmlns:a16="http://schemas.microsoft.com/office/drawing/2014/main" id="{D3F2E1A6-93A0-474B-9934-3907048DCE2E}"/>
              </a:ext>
            </a:extLst>
          </p:cNvPr>
          <p:cNvSpPr>
            <a:spLocks noGrp="1"/>
          </p:cNvSpPr>
          <p:nvPr>
            <p:ph type="body" sz="quarter" idx="14"/>
          </p:nvPr>
        </p:nvSpPr>
        <p:spPr>
          <a:xfrm>
            <a:off x="2047803" y="3822192"/>
            <a:ext cx="8096394" cy="906734"/>
          </a:xfrm>
          <a:prstGeom prst="rect">
            <a:avLst/>
          </a:prstGeom>
        </p:spPr>
        <p:txBody>
          <a:bodyPr lIns="91440" tIns="0" rIns="91440" bIns="0" anchor="ctr" anchorCtr="0">
            <a:noAutofit/>
          </a:bodyPr>
          <a:lstStyle>
            <a:lvl1pPr marL="0" indent="0" algn="ctr">
              <a:buFontTx/>
              <a:buNone/>
              <a:defRPr sz="2400" cap="none" baseline="0">
                <a:solidFill>
                  <a:schemeClr val="bg1"/>
                </a:solidFill>
                <a:latin typeface="+mj-lt"/>
              </a:defRPr>
            </a:lvl1pPr>
            <a:lvl2pPr>
              <a:defRPr sz="4000"/>
            </a:lvl2pPr>
            <a:lvl3pPr>
              <a:defRPr sz="3600"/>
            </a:lvl3pPr>
            <a:lvl4pPr>
              <a:defRPr sz="3200"/>
            </a:lvl4pPr>
            <a:lvl5pPr>
              <a:defRPr sz="3200"/>
            </a:lvl5pPr>
          </a:lstStyle>
          <a:p>
            <a:pPr lvl="0"/>
            <a:r>
              <a:rPr lang="en-US" dirty="0"/>
              <a:t>Edit Master text styles</a:t>
            </a:r>
          </a:p>
        </p:txBody>
      </p:sp>
    </p:spTree>
    <p:custDataLst>
      <p:tags r:id="rId1"/>
    </p:custDataLst>
    <p:extLst>
      <p:ext uri="{BB962C8B-B14F-4D97-AF65-F5344CB8AC3E}">
        <p14:creationId xmlns:p14="http://schemas.microsoft.com/office/powerpoint/2010/main" val="39223754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26"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1"/>
                    </p:tgtEl>
                  </p:cMediaNode>
                </p:audio>
                <p:seq concurrent="1" nextAc="seek">
                  <p:cTn id="8" restart="whenNotActive" fill="hold" evtFilter="cancelBubble" nodeType="interactiveSeq">
                    <p:stCondLst>
                      <p:cond evt="onMediaBookmark" delay="0">
                        <p:tgtEl>
                          <p14:bmkTgt spid="41" bmkName="Bookmark 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200"/>
                                            <p:tgtEl>
                                              <p:spTgt spid="35"/>
                                            </p:tgtEl>
                                          </p:cBhvr>
                                        </p:animEffect>
                                      </p:childTnLst>
                                    </p:cTn>
                                  </p:par>
                                  <p:par>
                                    <p:cTn id="14" presetID="1" presetClass="entr" presetSubtype="0" fill="hold" grpId="6"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0" presetClass="exit" presetSubtype="0" fill="hold" grpId="12" nodeType="withEffect">
                                      <p:stCondLst>
                                        <p:cond delay="0"/>
                                      </p:stCondLst>
                                      <p:childTnLst>
                                        <p:animEffect transition="out" filter="fade">
                                          <p:cBhvr>
                                            <p:cTn id="17" dur="500"/>
                                            <p:tgtEl>
                                              <p:spTgt spid="43"/>
                                            </p:tgtEl>
                                          </p:cBhvr>
                                        </p:animEffect>
                                        <p:set>
                                          <p:cBhvr>
                                            <p:cTn id="18" dur="1" fill="hold">
                                              <p:stCondLst>
                                                <p:cond delay="499"/>
                                              </p:stCondLst>
                                            </p:cTn>
                                            <p:tgtEl>
                                              <p:spTgt spid="43"/>
                                            </p:tgtEl>
                                            <p:attrNameLst>
                                              <p:attrName>style.visibility</p:attrName>
                                            </p:attrNameLst>
                                          </p:cBhvr>
                                          <p:to>
                                            <p:strVal val="hidden"/>
                                          </p:to>
                                        </p:set>
                                      </p:childTnLst>
                                    </p:cTn>
                                  </p:par>
                                  <p:par>
                                    <p:cTn id="19" presetID="10" presetClass="exit" presetSubtype="0" fill="hold" grpId="1" nodeType="withEffect">
                                      <p:stCondLst>
                                        <p:cond delay="2000"/>
                                      </p:stCondLst>
                                      <p:childTnLst>
                                        <p:animEffect transition="out" filter="fade">
                                          <p:cBhvr>
                                            <p:cTn id="20" dur="3000"/>
                                            <p:tgtEl>
                                              <p:spTgt spid="35"/>
                                            </p:tgtEl>
                                          </p:cBhvr>
                                        </p:animEffect>
                                        <p:set>
                                          <p:cBhvr>
                                            <p:cTn id="21" dur="1" fill="hold">
                                              <p:stCondLst>
                                                <p:cond delay="2999"/>
                                              </p:stCondLst>
                                            </p:cTn>
                                            <p:tgtEl>
                                              <p:spTgt spid="35"/>
                                            </p:tgtEl>
                                            <p:attrNameLst>
                                              <p:attrName>style.visibility</p:attrName>
                                            </p:attrNameLst>
                                          </p:cBhvr>
                                          <p:to>
                                            <p:strVal val="hidden"/>
                                          </p:to>
                                        </p:set>
                                      </p:childTnLst>
                                    </p:cTn>
                                  </p:par>
                                  <p:par>
                                    <p:cTn id="22" presetID="10" presetClass="entr" presetSubtype="0" fill="hold" grpId="0" nodeType="withEffect">
                                      <p:stCondLst>
                                        <p:cond delay="430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0"/>
                                            <p:tgtEl>
                                              <p:spTgt spid="39"/>
                                            </p:tgtEl>
                                          </p:cBhvr>
                                        </p:animEffect>
                                      </p:childTnLst>
                                    </p:cTn>
                                  </p:par>
                                </p:childTnLst>
                              </p:cTn>
                            </p:par>
                          </p:childTnLst>
                        </p:cTn>
                      </p:par>
                    </p:childTnLst>
                  </p:cTn>
                  <p:nextCondLst>
                    <p:cond evt="onMediaBookmark" delay="0">
                      <p:tgtEl>
                        <p14:bmkTgt spid="41" bmkName="Bookmark 1"/>
                      </p:tgtEl>
                    </p:cond>
                  </p:nextCondLst>
                </p:seq>
              </p:childTnLst>
            </p:cTn>
          </p:par>
        </p:tnLst>
        <p:bldLst>
          <p:bldP spid="39" grpId="0" animBg="1"/>
          <p:bldP spid="35" grpId="0" animBg="1"/>
          <p:bldP spid="35" grpId="1" animBg="1"/>
          <p:bldP spid="43" grpId="6" animBg="1"/>
          <p:bldP spid="43" grpId="1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26"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1"/>
                    </p:tgtEl>
                  </p:cMediaNode>
                </p:audio>
              </p:childTnLst>
            </p:cTn>
          </p:par>
        </p:tn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y Partner With Fast La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24EFA5-B764-46CC-AF98-38A3E8CA86A0}"/>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sp>
        <p:nvSpPr>
          <p:cNvPr id="4" name="Oval 3">
            <a:extLst>
              <a:ext uri="{FF2B5EF4-FFF2-40B4-BE49-F238E27FC236}">
                <a16:creationId xmlns:a16="http://schemas.microsoft.com/office/drawing/2014/main" id="{5DB116C4-DF23-4B46-B391-FE2A0DDC2227}"/>
              </a:ext>
            </a:extLst>
          </p:cNvPr>
          <p:cNvSpPr/>
          <p:nvPr userDrawn="1"/>
        </p:nvSpPr>
        <p:spPr>
          <a:xfrm>
            <a:off x="-3846301" y="-954025"/>
            <a:ext cx="8610600" cy="8610600"/>
          </a:xfrm>
          <a:prstGeom prst="ellipse">
            <a:avLst/>
          </a:prstGeom>
          <a:solidFill>
            <a:schemeClr val="bg1">
              <a:lumMod val="95000"/>
            </a:schemeClr>
          </a:solidFill>
          <a:ln w="19050">
            <a:solidFill>
              <a:srgbClr val="AE1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DC8E3B0-0850-4063-B52A-AC91C2EF3952}"/>
              </a:ext>
            </a:extLst>
          </p:cNvPr>
          <p:cNvSpPr/>
          <p:nvPr userDrawn="1"/>
        </p:nvSpPr>
        <p:spPr>
          <a:xfrm>
            <a:off x="-4261676" y="-638175"/>
            <a:ext cx="9029700" cy="9029700"/>
          </a:xfrm>
          <a:prstGeom prst="ellipse">
            <a:avLst/>
          </a:prstGeom>
          <a:noFill/>
          <a:ln w="76200">
            <a:solidFill>
              <a:srgbClr val="1E3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8F2880-E92D-487D-AA62-0BC33A0D4DC0}"/>
              </a:ext>
            </a:extLst>
          </p:cNvPr>
          <p:cNvSpPr/>
          <p:nvPr userDrawn="1"/>
        </p:nvSpPr>
        <p:spPr>
          <a:xfrm>
            <a:off x="152401" y="939546"/>
            <a:ext cx="9684326" cy="8891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EB8D80C5-7201-4576-B541-E065111A558A}"/>
              </a:ext>
            </a:extLst>
          </p:cNvPr>
          <p:cNvSpPr txBox="1"/>
          <p:nvPr userDrawn="1"/>
        </p:nvSpPr>
        <p:spPr>
          <a:xfrm>
            <a:off x="1091038" y="999409"/>
            <a:ext cx="9006733" cy="769441"/>
          </a:xfrm>
          <a:prstGeom prst="rect">
            <a:avLst/>
          </a:prstGeom>
          <a:noFill/>
        </p:spPr>
        <p:txBody>
          <a:bodyPr wrap="square" rtlCol="0">
            <a:spAutoFit/>
          </a:bodyPr>
          <a:lstStyle/>
          <a:p>
            <a:r>
              <a:rPr lang="en-US" sz="4400" b="1" kern="1200" cap="all" baseline="0">
                <a:solidFill>
                  <a:schemeClr val="bg1"/>
                </a:solidFill>
                <a:latin typeface="+mj-lt"/>
                <a:ea typeface="+mn-ea"/>
                <a:cs typeface="+mn-cs"/>
              </a:rPr>
              <a:t>Why partner with fast lane? </a:t>
            </a:r>
          </a:p>
        </p:txBody>
      </p:sp>
      <p:sp>
        <p:nvSpPr>
          <p:cNvPr id="11" name="Rectangle 10">
            <a:extLst>
              <a:ext uri="{FF2B5EF4-FFF2-40B4-BE49-F238E27FC236}">
                <a16:creationId xmlns:a16="http://schemas.microsoft.com/office/drawing/2014/main" id="{E8A56BF2-F204-4E97-93A6-D218A3DFA207}"/>
              </a:ext>
            </a:extLst>
          </p:cNvPr>
          <p:cNvSpPr/>
          <p:nvPr userDrawn="1"/>
        </p:nvSpPr>
        <p:spPr>
          <a:xfrm>
            <a:off x="678049" y="2174402"/>
            <a:ext cx="3921660" cy="4216539"/>
          </a:xfrm>
          <a:prstGeom prst="rect">
            <a:avLst/>
          </a:prstGeom>
        </p:spPr>
        <p:txBody>
          <a:bodyPr wrap="square">
            <a:spAutoFit/>
          </a:bodyPr>
          <a:lstStyle/>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Microsoft Gold Partner</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Secure global platform presence</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24/7 technical support</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Program Management</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Learning path &amp; certification specialists</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Data analysis &amp; reporting professionals</a:t>
            </a:r>
          </a:p>
          <a:p>
            <a:pPr marL="0" indent="0">
              <a:spcBef>
                <a:spcPts val="600"/>
              </a:spcBef>
              <a:spcAft>
                <a:spcPts val="600"/>
              </a:spcAft>
              <a:buClrTx/>
              <a:buFontTx/>
              <a:buNone/>
            </a:pPr>
            <a:r>
              <a:rPr lang="en-US" sz="1800" cap="none" baseline="0">
                <a:solidFill>
                  <a:schemeClr val="tx1"/>
                </a:solidFill>
                <a:latin typeface="Century Gothic" panose="020B0502020202020204" pitchFamily="34" charset="0"/>
                <a:cs typeface="Arial" panose="020B0604020202020204" pitchFamily="34" charset="0"/>
              </a:rPr>
              <a:t>Content creation &amp; curation experts</a:t>
            </a:r>
          </a:p>
          <a:p>
            <a:pPr>
              <a:spcBef>
                <a:spcPts val="600"/>
              </a:spcBef>
              <a:spcAft>
                <a:spcPts val="600"/>
              </a:spcAft>
              <a:buClrTx/>
            </a:pPr>
            <a:endParaRPr lang="en-US" sz="1800" cap="none" baseline="0">
              <a:solidFill>
                <a:schemeClr val="bg2"/>
              </a:solidFill>
              <a:latin typeface="Century Gothic" panose="020B0502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466E6DF2-8867-4241-9ECE-1DB7330971CF}"/>
              </a:ext>
            </a:extLst>
          </p:cNvPr>
          <p:cNvSpPr/>
          <p:nvPr/>
        </p:nvSpPr>
        <p:spPr>
          <a:xfrm>
            <a:off x="5552234" y="4866438"/>
            <a:ext cx="803852" cy="803852"/>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400" b="0">
              <a:latin typeface="+mj-lt"/>
            </a:endParaRPr>
          </a:p>
        </p:txBody>
      </p:sp>
      <p:sp>
        <p:nvSpPr>
          <p:cNvPr id="15" name="Rectangle 14">
            <a:extLst>
              <a:ext uri="{FF2B5EF4-FFF2-40B4-BE49-F238E27FC236}">
                <a16:creationId xmlns:a16="http://schemas.microsoft.com/office/drawing/2014/main" id="{24D3C1F3-1ED8-4A68-AEEC-169EE64FE280}"/>
              </a:ext>
            </a:extLst>
          </p:cNvPr>
          <p:cNvSpPr/>
          <p:nvPr/>
        </p:nvSpPr>
        <p:spPr>
          <a:xfrm>
            <a:off x="6407338" y="5083698"/>
            <a:ext cx="3249608" cy="369332"/>
          </a:xfrm>
          <a:prstGeom prst="rect">
            <a:avLst/>
          </a:prstGeom>
        </p:spPr>
        <p:txBody>
          <a:bodyPr wrap="none">
            <a:spAutoFit/>
          </a:bodyPr>
          <a:lstStyle/>
          <a:p>
            <a:pPr fontAlgn="base">
              <a:buClr>
                <a:srgbClr val="C00000"/>
              </a:buClr>
            </a:pPr>
            <a:r>
              <a:rPr lang="en-US" cap="all">
                <a:solidFill>
                  <a:schemeClr val="accent5"/>
                </a:solidFill>
                <a:latin typeface="+mj-lt"/>
                <a:cs typeface="Arial" panose="020B0604020202020204" pitchFamily="34" charset="0"/>
              </a:rPr>
              <a:t>Tracking and reporting</a:t>
            </a:r>
          </a:p>
        </p:txBody>
      </p:sp>
      <p:sp>
        <p:nvSpPr>
          <p:cNvPr id="17" name="Oval 16">
            <a:extLst>
              <a:ext uri="{FF2B5EF4-FFF2-40B4-BE49-F238E27FC236}">
                <a16:creationId xmlns:a16="http://schemas.microsoft.com/office/drawing/2014/main" id="{49189B16-0347-4D0E-BA68-EB9AE84F39EC}"/>
              </a:ext>
            </a:extLst>
          </p:cNvPr>
          <p:cNvSpPr/>
          <p:nvPr/>
        </p:nvSpPr>
        <p:spPr>
          <a:xfrm>
            <a:off x="5552234" y="4009242"/>
            <a:ext cx="803852" cy="743628"/>
          </a:xfrm>
          <a:prstGeom prst="ellipse">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400" b="0">
              <a:latin typeface="+mj-lt"/>
            </a:endParaRPr>
          </a:p>
        </p:txBody>
      </p:sp>
      <p:sp>
        <p:nvSpPr>
          <p:cNvPr id="20" name="Rectangle 19">
            <a:extLst>
              <a:ext uri="{FF2B5EF4-FFF2-40B4-BE49-F238E27FC236}">
                <a16:creationId xmlns:a16="http://schemas.microsoft.com/office/drawing/2014/main" id="{21369C9C-EBFF-44A1-8DAE-BD55248AFB0C}"/>
              </a:ext>
            </a:extLst>
          </p:cNvPr>
          <p:cNvSpPr/>
          <p:nvPr/>
        </p:nvSpPr>
        <p:spPr>
          <a:xfrm>
            <a:off x="6407338" y="4196390"/>
            <a:ext cx="3863558" cy="369332"/>
          </a:xfrm>
          <a:prstGeom prst="rect">
            <a:avLst/>
          </a:prstGeom>
        </p:spPr>
        <p:txBody>
          <a:bodyPr wrap="none">
            <a:spAutoFit/>
          </a:bodyPr>
          <a:lstStyle/>
          <a:p>
            <a:pPr fontAlgn="base">
              <a:buClr>
                <a:srgbClr val="C00000"/>
              </a:buClr>
            </a:pPr>
            <a:r>
              <a:rPr lang="en-US" cap="all">
                <a:solidFill>
                  <a:schemeClr val="accent3"/>
                </a:solidFill>
                <a:latin typeface="+mj-lt"/>
                <a:cs typeface="Arial" panose="020B0604020202020204" pitchFamily="34" charset="0"/>
              </a:rPr>
              <a:t>Secure, mobile sso experience</a:t>
            </a:r>
          </a:p>
        </p:txBody>
      </p:sp>
      <p:sp>
        <p:nvSpPr>
          <p:cNvPr id="23" name="Oval 22">
            <a:extLst>
              <a:ext uri="{FF2B5EF4-FFF2-40B4-BE49-F238E27FC236}">
                <a16:creationId xmlns:a16="http://schemas.microsoft.com/office/drawing/2014/main" id="{EC0A8157-1530-40A9-B4BB-086BB5F6EB7F}"/>
              </a:ext>
            </a:extLst>
          </p:cNvPr>
          <p:cNvSpPr/>
          <p:nvPr/>
        </p:nvSpPr>
        <p:spPr>
          <a:xfrm>
            <a:off x="5552234" y="3091822"/>
            <a:ext cx="803852" cy="803852"/>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400" b="0">
              <a:solidFill>
                <a:schemeClr val="bg1"/>
              </a:solidFill>
              <a:latin typeface="+mj-lt"/>
            </a:endParaRPr>
          </a:p>
        </p:txBody>
      </p:sp>
      <p:sp>
        <p:nvSpPr>
          <p:cNvPr id="25" name="Rectangle 24">
            <a:extLst>
              <a:ext uri="{FF2B5EF4-FFF2-40B4-BE49-F238E27FC236}">
                <a16:creationId xmlns:a16="http://schemas.microsoft.com/office/drawing/2014/main" id="{A64CCEFA-4410-4241-9882-D78872997DA6}"/>
              </a:ext>
            </a:extLst>
          </p:cNvPr>
          <p:cNvSpPr/>
          <p:nvPr/>
        </p:nvSpPr>
        <p:spPr>
          <a:xfrm>
            <a:off x="6407338" y="3309082"/>
            <a:ext cx="3055645" cy="369332"/>
          </a:xfrm>
          <a:prstGeom prst="rect">
            <a:avLst/>
          </a:prstGeom>
        </p:spPr>
        <p:txBody>
          <a:bodyPr wrap="none">
            <a:spAutoFit/>
          </a:bodyPr>
          <a:lstStyle/>
          <a:p>
            <a:pPr fontAlgn="base">
              <a:buClr>
                <a:srgbClr val="C00000"/>
              </a:buClr>
            </a:pPr>
            <a:r>
              <a:rPr lang="en-US" cap="all">
                <a:solidFill>
                  <a:schemeClr val="tx2"/>
                </a:solidFill>
                <a:latin typeface="+mj-lt"/>
                <a:cs typeface="Arial" panose="020B0604020202020204" pitchFamily="34" charset="0"/>
              </a:rPr>
              <a:t>Flexible api integration</a:t>
            </a:r>
          </a:p>
        </p:txBody>
      </p:sp>
      <p:sp>
        <p:nvSpPr>
          <p:cNvPr id="27" name="Oval 26">
            <a:extLst>
              <a:ext uri="{FF2B5EF4-FFF2-40B4-BE49-F238E27FC236}">
                <a16:creationId xmlns:a16="http://schemas.microsoft.com/office/drawing/2014/main" id="{5B1C2816-5121-4BCE-A3C1-0386D81D0FDD}"/>
              </a:ext>
            </a:extLst>
          </p:cNvPr>
          <p:cNvSpPr/>
          <p:nvPr/>
        </p:nvSpPr>
        <p:spPr>
          <a:xfrm>
            <a:off x="5552234" y="2174402"/>
            <a:ext cx="803852" cy="803852"/>
          </a:xfrm>
          <a:prstGeom prst="ellipse">
            <a:avLst/>
          </a:prstGeom>
          <a:solidFill>
            <a:srgbClr val="AE1A27"/>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400" b="0">
              <a:latin typeface="+mj-lt"/>
            </a:endParaRPr>
          </a:p>
        </p:txBody>
      </p:sp>
      <p:sp>
        <p:nvSpPr>
          <p:cNvPr id="29" name="Rectangle 28">
            <a:extLst>
              <a:ext uri="{FF2B5EF4-FFF2-40B4-BE49-F238E27FC236}">
                <a16:creationId xmlns:a16="http://schemas.microsoft.com/office/drawing/2014/main" id="{4C61891A-78B3-4F2C-A87C-9E2839C19060}"/>
              </a:ext>
            </a:extLst>
          </p:cNvPr>
          <p:cNvSpPr/>
          <p:nvPr/>
        </p:nvSpPr>
        <p:spPr>
          <a:xfrm>
            <a:off x="6407338" y="2391662"/>
            <a:ext cx="4929555" cy="369332"/>
          </a:xfrm>
          <a:prstGeom prst="rect">
            <a:avLst/>
          </a:prstGeom>
        </p:spPr>
        <p:txBody>
          <a:bodyPr wrap="none">
            <a:spAutoFit/>
          </a:bodyPr>
          <a:lstStyle/>
          <a:p>
            <a:r>
              <a:rPr lang="en-US" cap="all">
                <a:solidFill>
                  <a:schemeClr val="bg2"/>
                </a:solidFill>
                <a:latin typeface="+mj-lt"/>
                <a:cs typeface="Arial" panose="020B0604020202020204" pitchFamily="34" charset="0"/>
              </a:rPr>
              <a:t>Interactive digital learning platform</a:t>
            </a:r>
          </a:p>
        </p:txBody>
      </p:sp>
      <p:sp>
        <p:nvSpPr>
          <p:cNvPr id="22" name="Oval 21">
            <a:extLst>
              <a:ext uri="{FF2B5EF4-FFF2-40B4-BE49-F238E27FC236}">
                <a16:creationId xmlns:a16="http://schemas.microsoft.com/office/drawing/2014/main" id="{E12EEE9C-E1EC-4608-8464-0F140EAE8879}"/>
              </a:ext>
            </a:extLst>
          </p:cNvPr>
          <p:cNvSpPr/>
          <p:nvPr/>
        </p:nvSpPr>
        <p:spPr>
          <a:xfrm>
            <a:off x="5552234" y="5783858"/>
            <a:ext cx="803852" cy="803852"/>
          </a:xfrm>
          <a:prstGeom prst="ellips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lang="en-US" sz="2400" b="0">
              <a:latin typeface="+mj-lt"/>
            </a:endParaRPr>
          </a:p>
        </p:txBody>
      </p:sp>
      <p:sp>
        <p:nvSpPr>
          <p:cNvPr id="24" name="Rectangle 23">
            <a:extLst>
              <a:ext uri="{FF2B5EF4-FFF2-40B4-BE49-F238E27FC236}">
                <a16:creationId xmlns:a16="http://schemas.microsoft.com/office/drawing/2014/main" id="{C4CAB67A-75CD-4B40-A440-11881C9ABD5E}"/>
              </a:ext>
            </a:extLst>
          </p:cNvPr>
          <p:cNvSpPr/>
          <p:nvPr/>
        </p:nvSpPr>
        <p:spPr>
          <a:xfrm>
            <a:off x="6407338" y="6001118"/>
            <a:ext cx="3966150" cy="369332"/>
          </a:xfrm>
          <a:prstGeom prst="rect">
            <a:avLst/>
          </a:prstGeom>
        </p:spPr>
        <p:txBody>
          <a:bodyPr wrap="none">
            <a:spAutoFit/>
          </a:bodyPr>
          <a:lstStyle/>
          <a:p>
            <a:pPr fontAlgn="base">
              <a:buClr>
                <a:srgbClr val="C00000"/>
              </a:buClr>
            </a:pPr>
            <a:r>
              <a:rPr lang="en-US" cap="all">
                <a:solidFill>
                  <a:schemeClr val="accent4"/>
                </a:solidFill>
                <a:latin typeface="+mj-lt"/>
                <a:cs typeface="Arial" panose="020B0604020202020204" pitchFamily="34" charset="0"/>
              </a:rPr>
              <a:t>Remote lab system integration</a:t>
            </a:r>
          </a:p>
        </p:txBody>
      </p:sp>
      <p:pic>
        <p:nvPicPr>
          <p:cNvPr id="7" name="Graphic 6" descr="Head with Gears">
            <a:extLst>
              <a:ext uri="{FF2B5EF4-FFF2-40B4-BE49-F238E27FC236}">
                <a16:creationId xmlns:a16="http://schemas.microsoft.com/office/drawing/2014/main" id="{E7F30469-CDD0-4B1F-9B86-30441F915A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5675192" y="2297360"/>
            <a:ext cx="557937" cy="557937"/>
          </a:xfrm>
          <a:prstGeom prst="rect">
            <a:avLst/>
          </a:prstGeom>
        </p:spPr>
      </p:pic>
      <p:pic>
        <p:nvPicPr>
          <p:cNvPr id="12" name="Graphic 11" descr="Single gear">
            <a:extLst>
              <a:ext uri="{FF2B5EF4-FFF2-40B4-BE49-F238E27FC236}">
                <a16:creationId xmlns:a16="http://schemas.microsoft.com/office/drawing/2014/main" id="{97604B3D-7AEF-4188-B872-C64BA885E1A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675192" y="3214780"/>
            <a:ext cx="557937" cy="557937"/>
          </a:xfrm>
          <a:prstGeom prst="rect">
            <a:avLst/>
          </a:prstGeom>
        </p:spPr>
      </p:pic>
      <p:pic>
        <p:nvPicPr>
          <p:cNvPr id="16" name="Graphic 15" descr="Newspaper">
            <a:extLst>
              <a:ext uri="{FF2B5EF4-FFF2-40B4-BE49-F238E27FC236}">
                <a16:creationId xmlns:a16="http://schemas.microsoft.com/office/drawing/2014/main" id="{498E2282-8D96-45DE-9F60-8F5E03362F0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675192" y="4989396"/>
            <a:ext cx="557937" cy="557937"/>
          </a:xfrm>
          <a:prstGeom prst="rect">
            <a:avLst/>
          </a:prstGeom>
        </p:spPr>
      </p:pic>
      <p:pic>
        <p:nvPicPr>
          <p:cNvPr id="19" name="Graphic 18" descr="Atom">
            <a:extLst>
              <a:ext uri="{FF2B5EF4-FFF2-40B4-BE49-F238E27FC236}">
                <a16:creationId xmlns:a16="http://schemas.microsoft.com/office/drawing/2014/main" id="{A8F08C53-5B14-4387-AEDE-E373992F701B}"/>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675192" y="5906816"/>
            <a:ext cx="557937" cy="557937"/>
          </a:xfrm>
          <a:prstGeom prst="rect">
            <a:avLst/>
          </a:prstGeom>
        </p:spPr>
      </p:pic>
      <p:pic>
        <p:nvPicPr>
          <p:cNvPr id="28" name="Graphic 27" descr="Lock">
            <a:extLst>
              <a:ext uri="{FF2B5EF4-FFF2-40B4-BE49-F238E27FC236}">
                <a16:creationId xmlns:a16="http://schemas.microsoft.com/office/drawing/2014/main" id="{F18BE044-79DB-49D1-A57A-3CEEBCC0FDF0}"/>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675192" y="4102088"/>
            <a:ext cx="557937" cy="557937"/>
          </a:xfrm>
          <a:prstGeom prst="rect">
            <a:avLst/>
          </a:prstGeom>
        </p:spPr>
      </p:pic>
    </p:spTree>
    <p:extLst>
      <p:ext uri="{BB962C8B-B14F-4D97-AF65-F5344CB8AC3E}">
        <p14:creationId xmlns:p14="http://schemas.microsoft.com/office/powerpoint/2010/main" val="202051566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o We Are - Option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E3A99E-1300-4665-9DA6-7AEF2EEFB4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410"/>
          <a:stretch/>
        </p:blipFill>
        <p:spPr>
          <a:xfrm>
            <a:off x="6544132" y="1194232"/>
            <a:ext cx="6633399" cy="6633399"/>
          </a:xfrm>
          <a:prstGeom prst="ellipse">
            <a:avLst/>
          </a:prstGeom>
        </p:spPr>
      </p:pic>
      <p:sp>
        <p:nvSpPr>
          <p:cNvPr id="2" name="Rectangle 1">
            <a:extLst>
              <a:ext uri="{FF2B5EF4-FFF2-40B4-BE49-F238E27FC236}">
                <a16:creationId xmlns:a16="http://schemas.microsoft.com/office/drawing/2014/main" id="{69FA3234-DACD-4A2F-867A-742BF00D9524}"/>
              </a:ext>
            </a:extLst>
          </p:cNvPr>
          <p:cNvSpPr/>
          <p:nvPr userDrawn="1"/>
        </p:nvSpPr>
        <p:spPr>
          <a:xfrm rot="19945433">
            <a:off x="5987073" y="2092402"/>
            <a:ext cx="1015810" cy="5643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4D2CDA4-C738-4A41-AAEB-370AEB41AA17}"/>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Graphic 4">
            <a:extLst>
              <a:ext uri="{FF2B5EF4-FFF2-40B4-BE49-F238E27FC236}">
                <a16:creationId xmlns:a16="http://schemas.microsoft.com/office/drawing/2014/main" id="{0470246E-443C-46C7-9279-B93E94004E3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l="11087" t="21071" r="53153" b="59732"/>
          <a:stretch/>
        </p:blipFill>
        <p:spPr>
          <a:xfrm>
            <a:off x="10431084" y="319517"/>
            <a:ext cx="1487980" cy="308616"/>
          </a:xfrm>
          <a:prstGeom prst="rect">
            <a:avLst/>
          </a:prstGeom>
        </p:spPr>
      </p:pic>
      <p:sp>
        <p:nvSpPr>
          <p:cNvPr id="14" name="Footer Placeholder 2">
            <a:extLst>
              <a:ext uri="{FF2B5EF4-FFF2-40B4-BE49-F238E27FC236}">
                <a16:creationId xmlns:a16="http://schemas.microsoft.com/office/drawing/2014/main" id="{EBE9C22D-6B8D-4A72-AFF3-582C00CC4613}"/>
              </a:ext>
            </a:extLst>
          </p:cNvPr>
          <p:cNvSpPr txBox="1">
            <a:spLocks/>
          </p:cNvSpPr>
          <p:nvPr userDrawn="1"/>
        </p:nvSpPr>
        <p:spPr>
          <a:xfrm>
            <a:off x="226299"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Fast Lane 2018</a:t>
            </a:r>
          </a:p>
        </p:txBody>
      </p:sp>
      <p:sp>
        <p:nvSpPr>
          <p:cNvPr id="12" name="TextBox 11">
            <a:extLst>
              <a:ext uri="{FF2B5EF4-FFF2-40B4-BE49-F238E27FC236}">
                <a16:creationId xmlns:a16="http://schemas.microsoft.com/office/drawing/2014/main" id="{40B740E3-E41D-451A-AAC9-5B432B730809}"/>
              </a:ext>
            </a:extLst>
          </p:cNvPr>
          <p:cNvSpPr txBox="1"/>
          <p:nvPr userDrawn="1"/>
        </p:nvSpPr>
        <p:spPr>
          <a:xfrm>
            <a:off x="619125" y="319517"/>
            <a:ext cx="9153525" cy="769441"/>
          </a:xfrm>
          <a:prstGeom prst="rect">
            <a:avLst/>
          </a:prstGeom>
          <a:noFill/>
        </p:spPr>
        <p:txBody>
          <a:bodyPr wrap="square" rtlCol="0">
            <a:spAutoFit/>
          </a:bodyPr>
          <a:lstStyle/>
          <a:p>
            <a:r>
              <a:rPr lang="en-US" sz="4400" b="1" cap="all" baseline="0">
                <a:solidFill>
                  <a:schemeClr val="bg2"/>
                </a:solidFill>
                <a:latin typeface="+mj-lt"/>
              </a:rPr>
              <a:t>Who we are</a:t>
            </a:r>
          </a:p>
        </p:txBody>
      </p:sp>
      <p:cxnSp>
        <p:nvCxnSpPr>
          <p:cNvPr id="17" name="Straight Connector 16">
            <a:extLst>
              <a:ext uri="{FF2B5EF4-FFF2-40B4-BE49-F238E27FC236}">
                <a16:creationId xmlns:a16="http://schemas.microsoft.com/office/drawing/2014/main" id="{E6F8ADC9-04E8-4F9A-89E0-26CD8225AC8E}"/>
              </a:ext>
            </a:extLst>
          </p:cNvPr>
          <p:cNvCxnSpPr>
            <a:cxnSpLocks/>
          </p:cNvCxnSpPr>
          <p:nvPr userDrawn="1"/>
        </p:nvCxnSpPr>
        <p:spPr>
          <a:xfrm flipH="1" flipV="1">
            <a:off x="6050726" y="3921529"/>
            <a:ext cx="1707810" cy="326359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F04E78-A51C-4B27-AA29-01CD8AA4948B}"/>
              </a:ext>
            </a:extLst>
          </p:cNvPr>
          <p:cNvCxnSpPr>
            <a:cxnSpLocks/>
          </p:cNvCxnSpPr>
          <p:nvPr userDrawn="1"/>
        </p:nvCxnSpPr>
        <p:spPr>
          <a:xfrm flipH="1" flipV="1">
            <a:off x="5691184" y="2370154"/>
            <a:ext cx="2462698" cy="4706169"/>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DA554E-E020-4561-9A4C-9C01BD7D6863}"/>
              </a:ext>
            </a:extLst>
          </p:cNvPr>
          <p:cNvSpPr txBox="1"/>
          <p:nvPr userDrawn="1"/>
        </p:nvSpPr>
        <p:spPr>
          <a:xfrm>
            <a:off x="619126" y="1590675"/>
            <a:ext cx="424671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tx1"/>
                </a:solidFill>
                <a:latin typeface="+mj-lt"/>
                <a:ea typeface="+mn-ea"/>
                <a:cs typeface="+mn-cs"/>
              </a:rPr>
              <a:t>Fast Lane is the only global training company delivering a turn-key, multi-vendor portfolio of education, services, and content development solutions using subject matter experts in emerging technologies to help customers enable their digital business strategies. </a:t>
            </a:r>
          </a:p>
          <a:p>
            <a:endParaRPr lang="en-US"/>
          </a:p>
        </p:txBody>
      </p:sp>
    </p:spTree>
    <p:extLst>
      <p:ext uri="{BB962C8B-B14F-4D97-AF65-F5344CB8AC3E}">
        <p14:creationId xmlns:p14="http://schemas.microsoft.com/office/powerpoint/2010/main" val="249166536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o We Are - Optio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E3A99E-1300-4665-9DA6-7AEF2EEFB4E8}"/>
              </a:ext>
            </a:extLst>
          </p:cNvPr>
          <p:cNvPicPr>
            <a:picLocks/>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6951" y="1893636"/>
            <a:ext cx="6583680" cy="5486400"/>
          </a:xfrm>
          <a:prstGeom prst="ellipse">
            <a:avLst/>
          </a:prstGeom>
        </p:spPr>
      </p:pic>
      <p:sp>
        <p:nvSpPr>
          <p:cNvPr id="2" name="Rectangle 1">
            <a:extLst>
              <a:ext uri="{FF2B5EF4-FFF2-40B4-BE49-F238E27FC236}">
                <a16:creationId xmlns:a16="http://schemas.microsoft.com/office/drawing/2014/main" id="{69FA3234-DACD-4A2F-867A-742BF00D9524}"/>
              </a:ext>
            </a:extLst>
          </p:cNvPr>
          <p:cNvSpPr/>
          <p:nvPr userDrawn="1"/>
        </p:nvSpPr>
        <p:spPr>
          <a:xfrm rot="19945433">
            <a:off x="5207333" y="2283752"/>
            <a:ext cx="1842508" cy="5643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4D2CDA4-C738-4A41-AAEB-370AEB41AA17}"/>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Graphic 4">
            <a:extLst>
              <a:ext uri="{FF2B5EF4-FFF2-40B4-BE49-F238E27FC236}">
                <a16:creationId xmlns:a16="http://schemas.microsoft.com/office/drawing/2014/main" id="{0470246E-443C-46C7-9279-B93E94004E3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l="11087" t="21071" r="53153" b="59732"/>
          <a:stretch/>
        </p:blipFill>
        <p:spPr>
          <a:xfrm>
            <a:off x="10431084" y="319517"/>
            <a:ext cx="1487980" cy="308616"/>
          </a:xfrm>
          <a:prstGeom prst="rect">
            <a:avLst/>
          </a:prstGeom>
        </p:spPr>
      </p:pic>
      <p:sp>
        <p:nvSpPr>
          <p:cNvPr id="12" name="TextBox 11">
            <a:extLst>
              <a:ext uri="{FF2B5EF4-FFF2-40B4-BE49-F238E27FC236}">
                <a16:creationId xmlns:a16="http://schemas.microsoft.com/office/drawing/2014/main" id="{40B740E3-E41D-451A-AAC9-5B432B730809}"/>
              </a:ext>
            </a:extLst>
          </p:cNvPr>
          <p:cNvSpPr txBox="1"/>
          <p:nvPr userDrawn="1"/>
        </p:nvSpPr>
        <p:spPr>
          <a:xfrm>
            <a:off x="619125" y="319517"/>
            <a:ext cx="9153525" cy="769441"/>
          </a:xfrm>
          <a:prstGeom prst="rect">
            <a:avLst/>
          </a:prstGeom>
          <a:noFill/>
        </p:spPr>
        <p:txBody>
          <a:bodyPr wrap="square" rtlCol="0">
            <a:spAutoFit/>
          </a:bodyPr>
          <a:lstStyle/>
          <a:p>
            <a:r>
              <a:rPr lang="en-US" sz="4400" b="0" cap="all" baseline="0" dirty="0">
                <a:solidFill>
                  <a:schemeClr val="bg2"/>
                </a:solidFill>
                <a:latin typeface="+mj-lt"/>
              </a:rPr>
              <a:t>Who we are</a:t>
            </a:r>
          </a:p>
        </p:txBody>
      </p:sp>
      <p:cxnSp>
        <p:nvCxnSpPr>
          <p:cNvPr id="17" name="Straight Connector 16">
            <a:extLst>
              <a:ext uri="{FF2B5EF4-FFF2-40B4-BE49-F238E27FC236}">
                <a16:creationId xmlns:a16="http://schemas.microsoft.com/office/drawing/2014/main" id="{E6F8ADC9-04E8-4F9A-89E0-26CD8225AC8E}"/>
              </a:ext>
            </a:extLst>
          </p:cNvPr>
          <p:cNvCxnSpPr>
            <a:cxnSpLocks/>
          </p:cNvCxnSpPr>
          <p:nvPr userDrawn="1"/>
        </p:nvCxnSpPr>
        <p:spPr>
          <a:xfrm flipH="1" flipV="1">
            <a:off x="6288342" y="4321302"/>
            <a:ext cx="1707810" cy="326359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F04E78-A51C-4B27-AA29-01CD8AA4948B}"/>
              </a:ext>
            </a:extLst>
          </p:cNvPr>
          <p:cNvCxnSpPr>
            <a:cxnSpLocks/>
          </p:cNvCxnSpPr>
          <p:nvPr userDrawn="1"/>
        </p:nvCxnSpPr>
        <p:spPr>
          <a:xfrm flipH="1" flipV="1">
            <a:off x="5912856" y="2813499"/>
            <a:ext cx="2462698" cy="4706169"/>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DA554E-E020-4561-9A4C-9C01BD7D6863}"/>
              </a:ext>
            </a:extLst>
          </p:cNvPr>
          <p:cNvSpPr txBox="1"/>
          <p:nvPr userDrawn="1"/>
        </p:nvSpPr>
        <p:spPr>
          <a:xfrm>
            <a:off x="619126" y="1313587"/>
            <a:ext cx="5072058" cy="4985980"/>
          </a:xfrm>
          <a:prstGeom prst="rect">
            <a:avLst/>
          </a:prstGeom>
          <a:noFill/>
        </p:spPr>
        <p:txBody>
          <a:bodyPr wrap="square" rtlCol="0">
            <a:spAutoFit/>
          </a:bodyPr>
          <a:lstStyle/>
          <a:p>
            <a:pPr marL="342900" indent="-342900">
              <a:lnSpc>
                <a:spcPct val="100000"/>
              </a:lnSpc>
              <a:spcBef>
                <a:spcPts val="1200"/>
              </a:spcBef>
              <a:buClr>
                <a:srgbClr val="C00000"/>
              </a:buClr>
              <a:buFont typeface="Arial" panose="020B0604020202020204" pitchFamily="34" charset="0"/>
              <a:buChar char="•"/>
            </a:pPr>
            <a:r>
              <a:rPr lang="en-US" sz="2000" dirty="0">
                <a:latin typeface="Century Gothic" panose="020B0502020202020204" pitchFamily="34" charset="0"/>
              </a:rPr>
              <a:t>Fast Lane was founded in 2002 with offices in 40+ countries</a:t>
            </a:r>
          </a:p>
          <a:p>
            <a:pPr marL="342900" indent="-342900">
              <a:lnSpc>
                <a:spcPct val="100000"/>
              </a:lnSpc>
              <a:spcBef>
                <a:spcPts val="1200"/>
              </a:spcBef>
              <a:buClr>
                <a:srgbClr val="C00000"/>
              </a:buClr>
              <a:buFont typeface="Arial" panose="020B0604020202020204" pitchFamily="34" charset="0"/>
              <a:buChar char="•"/>
            </a:pPr>
            <a:r>
              <a:rPr lang="en-US" sz="2000" dirty="0">
                <a:latin typeface="Century Gothic" panose="020B0502020202020204" pitchFamily="34" charset="0"/>
              </a:rPr>
              <a:t>Executive leadership team has 250+ years combined experience in the technology training industry</a:t>
            </a:r>
          </a:p>
          <a:p>
            <a:pPr marL="342900" indent="-342900">
              <a:lnSpc>
                <a:spcPct val="100000"/>
              </a:lnSpc>
              <a:spcBef>
                <a:spcPts val="1200"/>
              </a:spcBef>
              <a:buClr>
                <a:srgbClr val="C00000"/>
              </a:buClr>
              <a:buFont typeface="Arial" panose="020B0604020202020204" pitchFamily="34" charset="0"/>
              <a:buChar char="•"/>
            </a:pPr>
            <a:r>
              <a:rPr lang="en-US" sz="2000" dirty="0">
                <a:latin typeface="Century Gothic" panose="020B0502020202020204" pitchFamily="34" charset="0"/>
              </a:rPr>
              <a:t>Authorized Learning Partner for leading technology vendors such as Microsoft, Cisco, NetApp, VMware, Google Cloud, and AWS</a:t>
            </a:r>
          </a:p>
          <a:p>
            <a:pPr marL="342900" indent="-342900">
              <a:lnSpc>
                <a:spcPct val="100000"/>
              </a:lnSpc>
              <a:spcBef>
                <a:spcPts val="1200"/>
              </a:spcBef>
              <a:buClr>
                <a:srgbClr val="C00000"/>
              </a:buClr>
              <a:buFont typeface="Arial" panose="020B0604020202020204" pitchFamily="34" charset="0"/>
              <a:buChar char="•"/>
            </a:pPr>
            <a:r>
              <a:rPr lang="en-US" sz="2000" dirty="0" smtClean="0">
                <a:latin typeface="Century Gothic" panose="020B0502020202020204" pitchFamily="34" charset="0"/>
              </a:rPr>
              <a:t>Training</a:t>
            </a:r>
            <a:r>
              <a:rPr lang="en-US" sz="2000" dirty="0">
                <a:latin typeface="Century Gothic" panose="020B0502020202020204" pitchFamily="34" charset="0"/>
              </a:rPr>
              <a:t>, consulting, program management, </a:t>
            </a:r>
            <a:r>
              <a:rPr lang="en-US" sz="2000" dirty="0" err="1" smtClean="0">
                <a:latin typeface="Century Gothic" panose="020B0502020202020204" pitchFamily="34" charset="0"/>
              </a:rPr>
              <a:t>LaaS</a:t>
            </a:r>
            <a:r>
              <a:rPr lang="en-US" sz="2000" dirty="0" smtClean="0">
                <a:latin typeface="Century Gothic" panose="020B0502020202020204" pitchFamily="34" charset="0"/>
              </a:rPr>
              <a:t>, PaaS, and </a:t>
            </a:r>
            <a:r>
              <a:rPr lang="en-US" sz="2000" dirty="0">
                <a:latin typeface="Century Gothic" panose="020B0502020202020204" pitchFamily="34" charset="0"/>
              </a:rPr>
              <a:t>content development services</a:t>
            </a:r>
          </a:p>
          <a:p>
            <a:pPr marL="342900" indent="-342900">
              <a:lnSpc>
                <a:spcPct val="100000"/>
              </a:lnSpc>
              <a:spcBef>
                <a:spcPts val="1200"/>
              </a:spcBef>
              <a:buClr>
                <a:srgbClr val="C00000"/>
              </a:buClr>
              <a:buFont typeface="Arial" panose="020B0604020202020204" pitchFamily="34" charset="0"/>
              <a:buChar char="•"/>
            </a:pPr>
            <a:r>
              <a:rPr lang="en-US" sz="2000" dirty="0">
                <a:latin typeface="Century Gothic" panose="020B0502020202020204" pitchFamily="34" charset="0"/>
              </a:rPr>
              <a:t>$125M+ in training revenue in </a:t>
            </a:r>
            <a:r>
              <a:rPr lang="en-US" sz="2000" dirty="0" smtClean="0">
                <a:latin typeface="Century Gothic" panose="020B0502020202020204" pitchFamily="34" charset="0"/>
              </a:rPr>
              <a:t>2018 </a:t>
            </a:r>
            <a:endParaRPr lang="en-US" sz="2000" dirty="0">
              <a:latin typeface="Century Gothic" panose="020B0502020202020204" pitchFamily="34" charset="0"/>
            </a:endParaRPr>
          </a:p>
          <a:p>
            <a:pPr marL="285750" indent="-285750">
              <a:buFont typeface="Arial" panose="020B0604020202020204" pitchFamily="34" charset="0"/>
              <a:buChar char="•"/>
            </a:pPr>
            <a:endParaRPr lang="en-US" dirty="0"/>
          </a:p>
        </p:txBody>
      </p:sp>
      <p:sp>
        <p:nvSpPr>
          <p:cNvPr id="11"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dirty="0" smtClean="0">
                <a:solidFill>
                  <a:schemeClr val="bg1"/>
                </a:solidFill>
              </a:rPr>
              <a:t>©</a:t>
            </a:r>
            <a:r>
              <a:rPr lang="en-US" dirty="0" smtClean="0"/>
              <a:t> Fast Lane 2019</a:t>
            </a:r>
            <a:endParaRPr lang="en-US" dirty="0"/>
          </a:p>
        </p:txBody>
      </p:sp>
    </p:spTree>
    <p:extLst>
      <p:ext uri="{BB962C8B-B14F-4D97-AF65-F5344CB8AC3E}">
        <p14:creationId xmlns:p14="http://schemas.microsoft.com/office/powerpoint/2010/main" val="24228250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AS Clie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cxnSp>
        <p:nvCxnSpPr>
          <p:cNvPr id="6" name="Straight Connector 5">
            <a:extLst>
              <a:ext uri="{FF2B5EF4-FFF2-40B4-BE49-F238E27FC236}">
                <a16:creationId xmlns:a16="http://schemas.microsoft.com/office/drawing/2014/main" id="{612811B0-FBC9-4B5E-A241-BC8F69B3DECB}"/>
              </a:ext>
            </a:extLst>
          </p:cNvPr>
          <p:cNvCxnSpPr>
            <a:cxnSpLocks/>
          </p:cNvCxnSpPr>
          <p:nvPr userDrawn="1"/>
        </p:nvCxnSpPr>
        <p:spPr>
          <a:xfrm>
            <a:off x="0" y="1581297"/>
            <a:ext cx="12192000" cy="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02D96F3-864D-4C9B-A3E2-F2987881404D}"/>
              </a:ext>
            </a:extLst>
          </p:cNvPr>
          <p:cNvCxnSpPr>
            <a:cxnSpLocks/>
          </p:cNvCxnSpPr>
          <p:nvPr userDrawn="1"/>
        </p:nvCxnSpPr>
        <p:spPr>
          <a:xfrm flipV="1">
            <a:off x="0" y="1581297"/>
            <a:ext cx="12261669" cy="49639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14" name="Title 2">
            <a:extLst>
              <a:ext uri="{FF2B5EF4-FFF2-40B4-BE49-F238E27FC236}">
                <a16:creationId xmlns:a16="http://schemas.microsoft.com/office/drawing/2014/main" id="{5FD5C18E-7422-4ACE-BEA1-BF5980772E34}"/>
              </a:ext>
            </a:extLst>
          </p:cNvPr>
          <p:cNvSpPr txBox="1">
            <a:spLocks/>
          </p:cNvSpPr>
          <p:nvPr userDrawn="1"/>
        </p:nvSpPr>
        <p:spPr>
          <a:xfrm>
            <a:off x="585181" y="362685"/>
            <a:ext cx="9137074" cy="582526"/>
          </a:xfrm>
          <a:prstGeom prst="rect">
            <a:avLst/>
          </a:prstGeom>
        </p:spPr>
        <p:txBody>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r>
              <a:rPr lang="en-US" b="1" cap="all" baseline="0">
                <a:solidFill>
                  <a:schemeClr val="bg2"/>
                </a:solidFill>
              </a:rPr>
              <a:t>L</a:t>
            </a:r>
            <a:r>
              <a:rPr lang="en-US" sz="3600" b="1" cap="all" baseline="0">
                <a:solidFill>
                  <a:schemeClr val="bg2"/>
                </a:solidFill>
              </a:rPr>
              <a:t>aa</a:t>
            </a:r>
            <a:r>
              <a:rPr lang="en-US" b="1" cap="all" baseline="0">
                <a:solidFill>
                  <a:schemeClr val="bg2"/>
                </a:solidFill>
              </a:rPr>
              <a:t>s clients</a:t>
            </a:r>
          </a:p>
        </p:txBody>
      </p:sp>
      <p:pic>
        <p:nvPicPr>
          <p:cNvPr id="17" name="Picture 16">
            <a:extLst>
              <a:ext uri="{FF2B5EF4-FFF2-40B4-BE49-F238E27FC236}">
                <a16:creationId xmlns:a16="http://schemas.microsoft.com/office/drawing/2014/main" id="{E541ADB5-9B33-444B-9A5A-6547E537F018}"/>
              </a:ext>
            </a:extLst>
          </p:cNvPr>
          <p:cNvPicPr>
            <a:picLocks noChangeAspect="1"/>
          </p:cNvPicPr>
          <p:nvPr userDrawn="1"/>
        </p:nvPicPr>
        <p:blipFill rotWithShape="1">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3833056" y="4742478"/>
            <a:ext cx="1956816" cy="609308"/>
          </a:xfrm>
          <a:prstGeom prst="rect">
            <a:avLst/>
          </a:prstGeom>
        </p:spPr>
      </p:pic>
      <p:pic>
        <p:nvPicPr>
          <p:cNvPr id="26" name="Picture 25">
            <a:extLst>
              <a:ext uri="{FF2B5EF4-FFF2-40B4-BE49-F238E27FC236}">
                <a16:creationId xmlns:a16="http://schemas.microsoft.com/office/drawing/2014/main" id="{8BF800E7-D398-435E-AD1C-141B50E8E8B7}"/>
              </a:ext>
            </a:extLst>
          </p:cNvPr>
          <p:cNvPicPr>
            <a:picLocks noChangeAspect="1"/>
          </p:cNvPicPr>
          <p:nvPr userDrawn="1"/>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217104" y="3362024"/>
            <a:ext cx="1188720" cy="1188720"/>
          </a:xfrm>
          <a:prstGeom prst="rect">
            <a:avLst/>
          </a:prstGeom>
        </p:spPr>
      </p:pic>
      <p:pic>
        <p:nvPicPr>
          <p:cNvPr id="21" name="Picture 20">
            <a:extLst>
              <a:ext uri="{FF2B5EF4-FFF2-40B4-BE49-F238E27FC236}">
                <a16:creationId xmlns:a16="http://schemas.microsoft.com/office/drawing/2014/main" id="{DE68AB96-859B-4435-B7C8-00DEFB1688F0}"/>
              </a:ext>
            </a:extLst>
          </p:cNvPr>
          <p:cNvPicPr>
            <a:picLocks noChangeAspect="1"/>
          </p:cNvPicPr>
          <p:nvPr userDrawn="1"/>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r="-842"/>
          <a:stretch/>
        </p:blipFill>
        <p:spPr>
          <a:xfrm>
            <a:off x="3833056" y="5653704"/>
            <a:ext cx="1956816" cy="661718"/>
          </a:xfrm>
          <a:prstGeom prst="rect">
            <a:avLst/>
          </a:prstGeom>
        </p:spPr>
      </p:pic>
      <p:pic>
        <p:nvPicPr>
          <p:cNvPr id="19" name="Picture 18">
            <a:extLst>
              <a:ext uri="{FF2B5EF4-FFF2-40B4-BE49-F238E27FC236}">
                <a16:creationId xmlns:a16="http://schemas.microsoft.com/office/drawing/2014/main" id="{16FCE4B8-A51F-4E08-B62B-D32E85BAF3C7}"/>
              </a:ext>
            </a:extLst>
          </p:cNvPr>
          <p:cNvPicPr>
            <a:picLocks noChangeAspect="1"/>
          </p:cNvPicPr>
          <p:nvPr userDrawn="1"/>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60469" y="2080057"/>
            <a:ext cx="1101990" cy="1188720"/>
          </a:xfrm>
          <a:prstGeom prst="rect">
            <a:avLst/>
          </a:prstGeom>
        </p:spPr>
      </p:pic>
      <p:pic>
        <p:nvPicPr>
          <p:cNvPr id="18" name="Picture 17">
            <a:extLst>
              <a:ext uri="{FF2B5EF4-FFF2-40B4-BE49-F238E27FC236}">
                <a16:creationId xmlns:a16="http://schemas.microsoft.com/office/drawing/2014/main" id="{F4696C4E-9F44-468E-905C-32BF5B7EE151}"/>
              </a:ext>
            </a:extLst>
          </p:cNvPr>
          <p:cNvPicPr>
            <a:picLocks noChangeAspect="1"/>
          </p:cNvPicPr>
          <p:nvPr userDrawn="1"/>
        </p:nvPicPr>
        <p:blipFill rotWithShape="1">
          <a:blip r:embed="rId8">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8971199" y="4643991"/>
            <a:ext cx="1956816" cy="806282"/>
          </a:xfrm>
          <a:prstGeom prst="rect">
            <a:avLst/>
          </a:prstGeom>
        </p:spPr>
      </p:pic>
      <p:pic>
        <p:nvPicPr>
          <p:cNvPr id="22" name="Picture 21">
            <a:extLst>
              <a:ext uri="{FF2B5EF4-FFF2-40B4-BE49-F238E27FC236}">
                <a16:creationId xmlns:a16="http://schemas.microsoft.com/office/drawing/2014/main" id="{F4A0736E-D229-4BE7-9560-5B33578E5A38}"/>
              </a:ext>
            </a:extLst>
          </p:cNvPr>
          <p:cNvPicPr>
            <a:picLocks noChangeAspect="1"/>
          </p:cNvPicPr>
          <p:nvPr userDrawn="1"/>
        </p:nvPicPr>
        <p:blipFill>
          <a:blip r:embed="rId9"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9587192" y="3362024"/>
            <a:ext cx="724830" cy="1188720"/>
          </a:xfrm>
          <a:prstGeom prst="rect">
            <a:avLst/>
          </a:prstGeom>
        </p:spPr>
      </p:pic>
      <p:pic>
        <p:nvPicPr>
          <p:cNvPr id="16" name="Picture 15">
            <a:extLst>
              <a:ext uri="{FF2B5EF4-FFF2-40B4-BE49-F238E27FC236}">
                <a16:creationId xmlns:a16="http://schemas.microsoft.com/office/drawing/2014/main" id="{82A75BF0-1072-4549-9167-EC0F812EB754}"/>
              </a:ext>
            </a:extLst>
          </p:cNvPr>
          <p:cNvPicPr>
            <a:picLocks noChangeAspect="1"/>
          </p:cNvPicPr>
          <p:nvPr userDrawn="1"/>
        </p:nvPicPr>
        <p:blipFill>
          <a:blip r:embed="rId10"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971199" y="5432680"/>
            <a:ext cx="1956816" cy="1103766"/>
          </a:xfrm>
          <a:prstGeom prst="rect">
            <a:avLst/>
          </a:prstGeom>
        </p:spPr>
      </p:pic>
      <p:pic>
        <p:nvPicPr>
          <p:cNvPr id="24" name="Picture 23">
            <a:extLst>
              <a:ext uri="{FF2B5EF4-FFF2-40B4-BE49-F238E27FC236}">
                <a16:creationId xmlns:a16="http://schemas.microsoft.com/office/drawing/2014/main" id="{CD6E8677-F310-4074-9872-7BAACC40435D}"/>
              </a:ext>
            </a:extLst>
          </p:cNvPr>
          <p:cNvPicPr>
            <a:picLocks noChangeAspect="1"/>
          </p:cNvPicPr>
          <p:nvPr userDrawn="1"/>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35486" y="2080057"/>
            <a:ext cx="1028243" cy="1188720"/>
          </a:xfrm>
          <a:prstGeom prst="rect">
            <a:avLst/>
          </a:prstGeom>
        </p:spPr>
      </p:pic>
      <p:pic>
        <p:nvPicPr>
          <p:cNvPr id="23" name="Picture 22">
            <a:extLst>
              <a:ext uri="{FF2B5EF4-FFF2-40B4-BE49-F238E27FC236}">
                <a16:creationId xmlns:a16="http://schemas.microsoft.com/office/drawing/2014/main" id="{70B62C2B-1C92-490D-81EC-43DFD12CA93D}"/>
              </a:ext>
            </a:extLst>
          </p:cNvPr>
          <p:cNvPicPr>
            <a:picLocks noChangeAspect="1"/>
          </p:cNvPicPr>
          <p:nvPr userDrawn="1"/>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02127" y="4785815"/>
            <a:ext cx="1956816" cy="522634"/>
          </a:xfrm>
          <a:prstGeom prst="rect">
            <a:avLst/>
          </a:prstGeom>
        </p:spPr>
      </p:pic>
      <p:pic>
        <p:nvPicPr>
          <p:cNvPr id="15" name="Picture 14">
            <a:extLst>
              <a:ext uri="{FF2B5EF4-FFF2-40B4-BE49-F238E27FC236}">
                <a16:creationId xmlns:a16="http://schemas.microsoft.com/office/drawing/2014/main" id="{6DABE517-E2B2-457A-BEF0-C24D6DC55F82}"/>
              </a:ext>
            </a:extLst>
          </p:cNvPr>
          <p:cNvPicPr>
            <a:picLocks noChangeAspect="1"/>
          </p:cNvPicPr>
          <p:nvPr userDrawn="1"/>
        </p:nvPicPr>
        <p:blipFill>
          <a:blip r:embed="rId1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677241" y="3362024"/>
            <a:ext cx="1406588" cy="1188720"/>
          </a:xfrm>
          <a:prstGeom prst="rect">
            <a:avLst/>
          </a:prstGeom>
        </p:spPr>
      </p:pic>
      <p:pic>
        <p:nvPicPr>
          <p:cNvPr id="29" name="Picture 28">
            <a:extLst>
              <a:ext uri="{FF2B5EF4-FFF2-40B4-BE49-F238E27FC236}">
                <a16:creationId xmlns:a16="http://schemas.microsoft.com/office/drawing/2014/main" id="{0F30EF92-4E6B-4861-8E83-DFB0E383697E}"/>
              </a:ext>
            </a:extLst>
          </p:cNvPr>
          <p:cNvPicPr>
            <a:picLocks noChangeAspect="1"/>
          </p:cNvPicPr>
          <p:nvPr userDrawn="1"/>
        </p:nvPicPr>
        <p:blipFill>
          <a:blip r:embed="rId1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402127" y="5495359"/>
            <a:ext cx="1956816" cy="978409"/>
          </a:xfrm>
          <a:prstGeom prst="rect">
            <a:avLst/>
          </a:prstGeom>
        </p:spPr>
      </p:pic>
      <p:pic>
        <p:nvPicPr>
          <p:cNvPr id="25" name="Picture 24">
            <a:extLst>
              <a:ext uri="{FF2B5EF4-FFF2-40B4-BE49-F238E27FC236}">
                <a16:creationId xmlns:a16="http://schemas.microsoft.com/office/drawing/2014/main" id="{3B398C3A-268F-464B-B134-D54AEFB21BA6}"/>
              </a:ext>
            </a:extLst>
          </p:cNvPr>
          <p:cNvPicPr>
            <a:picLocks noChangeAspect="1"/>
          </p:cNvPicPr>
          <p:nvPr userDrawn="1"/>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49663" y="2080057"/>
            <a:ext cx="1061745" cy="1188720"/>
          </a:xfrm>
          <a:prstGeom prst="rect">
            <a:avLst/>
          </a:prstGeom>
        </p:spPr>
      </p:pic>
      <p:pic>
        <p:nvPicPr>
          <p:cNvPr id="20" name="Picture 19">
            <a:extLst>
              <a:ext uri="{FF2B5EF4-FFF2-40B4-BE49-F238E27FC236}">
                <a16:creationId xmlns:a16="http://schemas.microsoft.com/office/drawing/2014/main" id="{9411340B-5C40-4D74-8193-11A01B9FBDE5}"/>
              </a:ext>
            </a:extLst>
          </p:cNvPr>
          <p:cNvPicPr>
            <a:picLocks noChangeAspect="1"/>
          </p:cNvPicPr>
          <p:nvPr userDrawn="1"/>
        </p:nvPicPr>
        <p:blipFill>
          <a:blip r:embed="rId16"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263985" y="4823987"/>
            <a:ext cx="1956816" cy="446291"/>
          </a:xfrm>
          <a:prstGeom prst="rect">
            <a:avLst/>
          </a:prstGeom>
        </p:spPr>
      </p:pic>
      <p:pic>
        <p:nvPicPr>
          <p:cNvPr id="27" name="Picture 26">
            <a:extLst>
              <a:ext uri="{FF2B5EF4-FFF2-40B4-BE49-F238E27FC236}">
                <a16:creationId xmlns:a16="http://schemas.microsoft.com/office/drawing/2014/main" id="{C42517FD-84B5-4846-9414-886668477263}"/>
              </a:ext>
            </a:extLst>
          </p:cNvPr>
          <p:cNvPicPr>
            <a:picLocks noChangeAspect="1"/>
          </p:cNvPicPr>
          <p:nvPr userDrawn="1"/>
        </p:nvPicPr>
        <p:blipFill>
          <a:blip r:embed="rId17"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419433" y="3472041"/>
            <a:ext cx="1645920" cy="968686"/>
          </a:xfrm>
          <a:prstGeom prst="rect">
            <a:avLst/>
          </a:prstGeom>
        </p:spPr>
      </p:pic>
      <p:pic>
        <p:nvPicPr>
          <p:cNvPr id="28" name="Picture 27">
            <a:extLst>
              <a:ext uri="{FF2B5EF4-FFF2-40B4-BE49-F238E27FC236}">
                <a16:creationId xmlns:a16="http://schemas.microsoft.com/office/drawing/2014/main" id="{E4AE5E15-F839-44F1-8E38-F49E7A38BDC4}"/>
              </a:ext>
            </a:extLst>
          </p:cNvPr>
          <p:cNvPicPr>
            <a:picLocks noChangeAspect="1"/>
          </p:cNvPicPr>
          <p:nvPr userDrawn="1"/>
        </p:nvPicPr>
        <p:blipFill rotWithShape="1">
          <a:blip r:embed="rId18"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1263985" y="5657557"/>
            <a:ext cx="1956816" cy="654012"/>
          </a:xfrm>
          <a:prstGeom prst="rect">
            <a:avLst/>
          </a:prstGeom>
        </p:spPr>
      </p:pic>
      <p:pic>
        <p:nvPicPr>
          <p:cNvPr id="30" name="Picture 29">
            <a:extLst>
              <a:ext uri="{FF2B5EF4-FFF2-40B4-BE49-F238E27FC236}">
                <a16:creationId xmlns:a16="http://schemas.microsoft.com/office/drawing/2014/main" id="{3D0D78EE-1F86-4872-9D76-79A40F890E12}"/>
              </a:ext>
            </a:extLst>
          </p:cNvPr>
          <p:cNvPicPr>
            <a:picLocks noChangeAspect="1"/>
          </p:cNvPicPr>
          <p:nvPr userDrawn="1"/>
        </p:nvPicPr>
        <p:blipFill>
          <a:blip r:embed="rId19"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648033" y="2080057"/>
            <a:ext cx="1188720" cy="1188720"/>
          </a:xfrm>
          <a:prstGeom prst="rect">
            <a:avLst/>
          </a:prstGeom>
        </p:spPr>
      </p:pic>
    </p:spTree>
    <p:extLst>
      <p:ext uri="{BB962C8B-B14F-4D97-AF65-F5344CB8AC3E}">
        <p14:creationId xmlns:p14="http://schemas.microsoft.com/office/powerpoint/2010/main" val="403088672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st Lane Digit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cxnSp>
        <p:nvCxnSpPr>
          <p:cNvPr id="6" name="Straight Connector 5">
            <a:extLst>
              <a:ext uri="{FF2B5EF4-FFF2-40B4-BE49-F238E27FC236}">
                <a16:creationId xmlns:a16="http://schemas.microsoft.com/office/drawing/2014/main" id="{612811B0-FBC9-4B5E-A241-BC8F69B3DECB}"/>
              </a:ext>
            </a:extLst>
          </p:cNvPr>
          <p:cNvCxnSpPr>
            <a:cxnSpLocks/>
          </p:cNvCxnSpPr>
          <p:nvPr userDrawn="1"/>
        </p:nvCxnSpPr>
        <p:spPr>
          <a:xfrm>
            <a:off x="0" y="1741713"/>
            <a:ext cx="12192000" cy="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02D96F3-864D-4C9B-A3E2-F2987881404D}"/>
              </a:ext>
            </a:extLst>
          </p:cNvPr>
          <p:cNvCxnSpPr>
            <a:cxnSpLocks/>
          </p:cNvCxnSpPr>
          <p:nvPr userDrawn="1"/>
        </p:nvCxnSpPr>
        <p:spPr>
          <a:xfrm flipV="1">
            <a:off x="0" y="1584957"/>
            <a:ext cx="12261669" cy="49639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ooter Placeholder 1">
            <a:extLst>
              <a:ext uri="{FF2B5EF4-FFF2-40B4-BE49-F238E27FC236}">
                <a16:creationId xmlns:a16="http://schemas.microsoft.com/office/drawing/2014/main" id="{239D25E9-DDAD-4D4C-A3DB-998E22C42000}"/>
              </a:ext>
            </a:extLst>
          </p:cNvPr>
          <p:cNvSpPr txBox="1">
            <a:spLocks/>
          </p:cNvSpPr>
          <p:nvPr userDrawn="1"/>
        </p:nvSpPr>
        <p:spPr>
          <a:xfrm>
            <a:off x="10774572"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Fast Lane 2018</a:t>
            </a:r>
          </a:p>
        </p:txBody>
      </p:sp>
      <p:pic>
        <p:nvPicPr>
          <p:cNvPr id="17" name="Content Placeholder 8">
            <a:extLst>
              <a:ext uri="{FF2B5EF4-FFF2-40B4-BE49-F238E27FC236}">
                <a16:creationId xmlns:a16="http://schemas.microsoft.com/office/drawing/2014/main" id="{5FC7052C-C38F-4818-B95A-782B22E9F5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73"/>
          <a:stretch/>
        </p:blipFill>
        <p:spPr>
          <a:xfrm>
            <a:off x="622068" y="2551837"/>
            <a:ext cx="3285748" cy="1792224"/>
          </a:xfrm>
          <a:prstGeom prst="rect">
            <a:avLst/>
          </a:prstGeom>
        </p:spPr>
      </p:pic>
      <p:sp>
        <p:nvSpPr>
          <p:cNvPr id="18" name="Rectangle 17">
            <a:extLst>
              <a:ext uri="{FF2B5EF4-FFF2-40B4-BE49-F238E27FC236}">
                <a16:creationId xmlns:a16="http://schemas.microsoft.com/office/drawing/2014/main" id="{B59F21A3-A436-408F-9EA3-96987B8D18BB}"/>
              </a:ext>
            </a:extLst>
          </p:cNvPr>
          <p:cNvSpPr/>
          <p:nvPr userDrawn="1"/>
        </p:nvSpPr>
        <p:spPr>
          <a:xfrm>
            <a:off x="10442222" y="225778"/>
            <a:ext cx="1569156" cy="430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6">
            <a:extLst>
              <a:ext uri="{FF2B5EF4-FFF2-40B4-BE49-F238E27FC236}">
                <a16:creationId xmlns:a16="http://schemas.microsoft.com/office/drawing/2014/main" id="{D8FD50EE-0CF6-4F5C-8DAF-433B4EEA89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2222" y="323852"/>
            <a:ext cx="1637722" cy="462668"/>
          </a:xfrm>
          <a:prstGeom prst="rect">
            <a:avLst/>
          </a:prstGeom>
        </p:spPr>
      </p:pic>
      <p:pic>
        <p:nvPicPr>
          <p:cNvPr id="20" name="Content Placeholder 8">
            <a:extLst>
              <a:ext uri="{FF2B5EF4-FFF2-40B4-BE49-F238E27FC236}">
                <a16:creationId xmlns:a16="http://schemas.microsoft.com/office/drawing/2014/main" id="{EEC820C3-0316-4CD0-946A-55CFF814CD4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256556" y="2551837"/>
            <a:ext cx="3322638" cy="1794937"/>
          </a:xfrm>
          <a:prstGeom prst="rect">
            <a:avLst/>
          </a:prstGeom>
        </p:spPr>
      </p:pic>
      <p:sp>
        <p:nvSpPr>
          <p:cNvPr id="21" name="Content Placeholder 3">
            <a:extLst>
              <a:ext uri="{FF2B5EF4-FFF2-40B4-BE49-F238E27FC236}">
                <a16:creationId xmlns:a16="http://schemas.microsoft.com/office/drawing/2014/main" id="{A3E51DD1-A737-4DE8-9899-8D86FABC8C84}"/>
              </a:ext>
            </a:extLst>
          </p:cNvPr>
          <p:cNvSpPr txBox="1">
            <a:spLocks/>
          </p:cNvSpPr>
          <p:nvPr userDrawn="1"/>
        </p:nvSpPr>
        <p:spPr>
          <a:xfrm>
            <a:off x="622638" y="4382159"/>
            <a:ext cx="3322068" cy="16944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Transformation areas include:</a:t>
            </a:r>
          </a:p>
          <a:p>
            <a:r>
              <a:rPr lang="en-US" sz="1800"/>
              <a:t>Internet of Things (IoT) Sales Transformation</a:t>
            </a:r>
          </a:p>
          <a:p>
            <a:r>
              <a:rPr lang="en-US" sz="1800"/>
              <a:t>Marketing Transformation</a:t>
            </a:r>
          </a:p>
        </p:txBody>
      </p:sp>
      <p:sp>
        <p:nvSpPr>
          <p:cNvPr id="22" name="Content Placeholder 3">
            <a:extLst>
              <a:ext uri="{FF2B5EF4-FFF2-40B4-BE49-F238E27FC236}">
                <a16:creationId xmlns:a16="http://schemas.microsoft.com/office/drawing/2014/main" id="{F6307A80-C056-4B1B-BA1D-C8718E53B6E7}"/>
              </a:ext>
            </a:extLst>
          </p:cNvPr>
          <p:cNvSpPr txBox="1">
            <a:spLocks/>
          </p:cNvSpPr>
          <p:nvPr userDrawn="1"/>
        </p:nvSpPr>
        <p:spPr>
          <a:xfrm>
            <a:off x="8256556" y="4423724"/>
            <a:ext cx="3322068" cy="16944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Transformation areas include:</a:t>
            </a:r>
          </a:p>
          <a:p>
            <a:r>
              <a:rPr lang="en-US" sz="1800"/>
              <a:t>Product Marketing Transformation</a:t>
            </a:r>
          </a:p>
          <a:p>
            <a:r>
              <a:rPr lang="en-US" sz="1800"/>
              <a:t>Learning Transformation</a:t>
            </a:r>
          </a:p>
        </p:txBody>
      </p:sp>
      <p:sp>
        <p:nvSpPr>
          <p:cNvPr id="2" name="Rectangle 1">
            <a:extLst>
              <a:ext uri="{FF2B5EF4-FFF2-40B4-BE49-F238E27FC236}">
                <a16:creationId xmlns:a16="http://schemas.microsoft.com/office/drawing/2014/main" id="{0E81A287-14AC-4D20-A458-9478357BDC73}"/>
              </a:ext>
            </a:extLst>
          </p:cNvPr>
          <p:cNvSpPr/>
          <p:nvPr userDrawn="1"/>
        </p:nvSpPr>
        <p:spPr>
          <a:xfrm>
            <a:off x="4267200" y="2551837"/>
            <a:ext cx="3657600" cy="3416320"/>
          </a:xfrm>
          <a:prstGeom prst="rect">
            <a:avLst/>
          </a:prstGeom>
        </p:spPr>
        <p:txBody>
          <a:bodyPr wrap="square">
            <a:spAutoFit/>
          </a:bodyPr>
          <a:lstStyle/>
          <a:p>
            <a:pPr marL="0" indent="0" algn="ctr">
              <a:buNone/>
            </a:pPr>
            <a:r>
              <a:rPr lang="en-US" sz="1800">
                <a:latin typeface="+mj-lt"/>
              </a:rPr>
              <a:t>At Fast Lane Digital we enable our customer’s digitalization initiatives by focusing on the </a:t>
            </a:r>
            <a:r>
              <a:rPr lang="en-US" sz="1800" b="1">
                <a:latin typeface="+mj-lt"/>
              </a:rPr>
              <a:t>people</a:t>
            </a:r>
            <a:r>
              <a:rPr lang="en-US" sz="1800">
                <a:latin typeface="+mj-lt"/>
              </a:rPr>
              <a:t> part of the digital equation. We help transform the </a:t>
            </a:r>
            <a:r>
              <a:rPr lang="en-US" sz="1800" b="1">
                <a:latin typeface="+mj-lt"/>
              </a:rPr>
              <a:t>learning culture</a:t>
            </a:r>
            <a:r>
              <a:rPr lang="en-US" sz="1800">
                <a:latin typeface="+mj-lt"/>
              </a:rPr>
              <a:t> in an organization to enhance sales, improve marketing, and facilitate productization to propel customer solutions in a demanding and accelerated business climate.</a:t>
            </a:r>
          </a:p>
        </p:txBody>
      </p:sp>
      <p:sp>
        <p:nvSpPr>
          <p:cNvPr id="16" name="Title 1">
            <a:extLst>
              <a:ext uri="{FF2B5EF4-FFF2-40B4-BE49-F238E27FC236}">
                <a16:creationId xmlns:a16="http://schemas.microsoft.com/office/drawing/2014/main" id="{B257C08C-2477-4E70-A1C8-CBE3527760ED}"/>
              </a:ext>
            </a:extLst>
          </p:cNvPr>
          <p:cNvSpPr txBox="1">
            <a:spLocks/>
          </p:cNvSpPr>
          <p:nvPr userDrawn="1"/>
        </p:nvSpPr>
        <p:spPr>
          <a:xfrm>
            <a:off x="622068" y="365125"/>
            <a:ext cx="9137074" cy="947651"/>
          </a:xfrm>
          <a:prstGeom prst="rect">
            <a:avLst/>
          </a:prstGeom>
        </p:spPr>
        <p:txBody>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r>
              <a:rPr lang="en-US" b="1" cap="all" baseline="0">
                <a:solidFill>
                  <a:schemeClr val="bg2"/>
                </a:solidFill>
              </a:rPr>
              <a:t>Fast lane digital</a:t>
            </a:r>
          </a:p>
        </p:txBody>
      </p:sp>
    </p:spTree>
    <p:extLst>
      <p:ext uri="{BB962C8B-B14F-4D97-AF65-F5344CB8AC3E}">
        <p14:creationId xmlns:p14="http://schemas.microsoft.com/office/powerpoint/2010/main" val="3412446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ast Lane Live and LAAS">
    <p:spTree>
      <p:nvGrpSpPr>
        <p:cNvPr id="1" name=""/>
        <p:cNvGrpSpPr/>
        <p:nvPr/>
      </p:nvGrpSpPr>
      <p:grpSpPr>
        <a:xfrm>
          <a:off x="0" y="0"/>
          <a:ext cx="0" cy="0"/>
          <a:chOff x="0" y="0"/>
          <a:chExt cx="0" cy="0"/>
        </a:xfrm>
      </p:grpSpPr>
      <p:sp>
        <p:nvSpPr>
          <p:cNvPr id="46" name="Footer Placeholder 2">
            <a:extLst>
              <a:ext uri="{FF2B5EF4-FFF2-40B4-BE49-F238E27FC236}">
                <a16:creationId xmlns:a16="http://schemas.microsoft.com/office/drawing/2014/main" id="{4389595B-C864-4D91-8782-CD726B579733}"/>
              </a:ext>
            </a:extLst>
          </p:cNvPr>
          <p:cNvSpPr txBox="1">
            <a:spLocks/>
          </p:cNvSpPr>
          <p:nvPr userDrawn="1"/>
        </p:nvSpPr>
        <p:spPr>
          <a:xfrm>
            <a:off x="10774572"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Fast Lane 2018</a:t>
            </a:r>
          </a:p>
        </p:txBody>
      </p:sp>
      <p:sp>
        <p:nvSpPr>
          <p:cNvPr id="13" name="Rectangle 12">
            <a:extLst>
              <a:ext uri="{FF2B5EF4-FFF2-40B4-BE49-F238E27FC236}">
                <a16:creationId xmlns:a16="http://schemas.microsoft.com/office/drawing/2014/main" id="{187431F1-7BF5-4021-B449-71085072F774}"/>
              </a:ext>
            </a:extLst>
          </p:cNvPr>
          <p:cNvSpPr/>
          <p:nvPr userDrawn="1"/>
        </p:nvSpPr>
        <p:spPr>
          <a:xfrm>
            <a:off x="-220287" y="0"/>
            <a:ext cx="10199715" cy="1595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3">
            <a:extLst>
              <a:ext uri="{FF2B5EF4-FFF2-40B4-BE49-F238E27FC236}">
                <a16:creationId xmlns:a16="http://schemas.microsoft.com/office/drawing/2014/main" id="{4624764F-3F5A-4687-A766-3EDB1CBD7C9C}"/>
              </a:ext>
            </a:extLst>
          </p:cNvPr>
          <p:cNvSpPr txBox="1">
            <a:spLocks/>
          </p:cNvSpPr>
          <p:nvPr userDrawn="1"/>
        </p:nvSpPr>
        <p:spPr>
          <a:xfrm>
            <a:off x="622068" y="370297"/>
            <a:ext cx="9137074" cy="582526"/>
          </a:xfrm>
          <a:prstGeom prst="rect">
            <a:avLst/>
          </a:prstGeom>
        </p:spPr>
        <p:txBody>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r>
              <a:rPr lang="en-US" b="1" cap="all" baseline="0">
                <a:solidFill>
                  <a:srgbClr val="AE1A27"/>
                </a:solidFill>
              </a:rPr>
              <a:t>Fast lane live and l</a:t>
            </a:r>
            <a:r>
              <a:rPr lang="en-US" sz="3600" b="1" cap="all" baseline="0">
                <a:solidFill>
                  <a:srgbClr val="AE1A27"/>
                </a:solidFill>
              </a:rPr>
              <a:t>aa</a:t>
            </a:r>
            <a:r>
              <a:rPr lang="en-US" b="1" cap="all" baseline="0">
                <a:solidFill>
                  <a:srgbClr val="AE1A27"/>
                </a:solidFill>
              </a:rPr>
              <a:t>s</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cxnSp>
        <p:nvCxnSpPr>
          <p:cNvPr id="8" name="Straight Connector 7">
            <a:extLst>
              <a:ext uri="{FF2B5EF4-FFF2-40B4-BE49-F238E27FC236}">
                <a16:creationId xmlns:a16="http://schemas.microsoft.com/office/drawing/2014/main" id="{222F0CD7-E88A-4D2B-8AF3-1CEDB133BCD9}"/>
              </a:ext>
            </a:extLst>
          </p:cNvPr>
          <p:cNvCxnSpPr>
            <a:cxnSpLocks/>
          </p:cNvCxnSpPr>
          <p:nvPr userDrawn="1"/>
        </p:nvCxnSpPr>
        <p:spPr>
          <a:xfrm flipH="1" flipV="1">
            <a:off x="430197" y="-4318"/>
            <a:ext cx="22286" cy="686231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6B2247-AFEF-4D13-A74A-C98CF8BACEDF}"/>
              </a:ext>
            </a:extLst>
          </p:cNvPr>
          <p:cNvSpPr/>
          <p:nvPr userDrawn="1"/>
        </p:nvSpPr>
        <p:spPr>
          <a:xfrm rot="5400000">
            <a:off x="-3285866" y="3206815"/>
            <a:ext cx="6858003" cy="444369"/>
          </a:xfrm>
          <a:prstGeom prst="rect">
            <a:avLst/>
          </a:prstGeom>
          <a:gradFill flip="none" rotWithShape="1">
            <a:gsLst>
              <a:gs pos="0">
                <a:schemeClr val="accent3"/>
              </a:gs>
              <a:gs pos="50000">
                <a:schemeClr val="accent3"/>
              </a:gs>
              <a:gs pos="100000">
                <a:schemeClr val="accent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B9124CE2-CE3B-468D-BFF8-0A2ACF201422}"/>
              </a:ext>
            </a:extLst>
          </p:cNvPr>
          <p:cNvGrpSpPr/>
          <p:nvPr userDrawn="1"/>
        </p:nvGrpSpPr>
        <p:grpSpPr>
          <a:xfrm>
            <a:off x="5642866" y="1776301"/>
            <a:ext cx="6467757" cy="4653488"/>
            <a:chOff x="815529" y="1846315"/>
            <a:chExt cx="6467757" cy="4653488"/>
          </a:xfrm>
        </p:grpSpPr>
        <p:grpSp>
          <p:nvGrpSpPr>
            <p:cNvPr id="39" name="Group 38">
              <a:extLst>
                <a:ext uri="{FF2B5EF4-FFF2-40B4-BE49-F238E27FC236}">
                  <a16:creationId xmlns:a16="http://schemas.microsoft.com/office/drawing/2014/main" id="{42A97142-E751-428B-8788-B437BC439A1A}"/>
                </a:ext>
              </a:extLst>
            </p:cNvPr>
            <p:cNvGrpSpPr/>
            <p:nvPr userDrawn="1"/>
          </p:nvGrpSpPr>
          <p:grpSpPr>
            <a:xfrm>
              <a:off x="815529" y="1846315"/>
              <a:ext cx="6467757" cy="792419"/>
              <a:chOff x="815529" y="1846315"/>
              <a:chExt cx="6467757" cy="792419"/>
            </a:xfrm>
          </p:grpSpPr>
          <p:sp>
            <p:nvSpPr>
              <p:cNvPr id="18" name="Rectangle 17">
                <a:extLst>
                  <a:ext uri="{FF2B5EF4-FFF2-40B4-BE49-F238E27FC236}">
                    <a16:creationId xmlns:a16="http://schemas.microsoft.com/office/drawing/2014/main" id="{442BBB32-EF6A-431F-96B2-CA6ED1D4ABF5}"/>
                  </a:ext>
                </a:extLst>
              </p:cNvPr>
              <p:cNvSpPr/>
              <p:nvPr/>
            </p:nvSpPr>
            <p:spPr>
              <a:xfrm>
                <a:off x="1796886" y="2042469"/>
                <a:ext cx="5486400" cy="400110"/>
              </a:xfrm>
              <a:prstGeom prst="rect">
                <a:avLst/>
              </a:prstGeom>
            </p:spPr>
            <p:txBody>
              <a:bodyPr wrap="square">
                <a:spAutoFit/>
              </a:bodyPr>
              <a:lstStyle/>
              <a:p>
                <a:r>
                  <a:rPr lang="en-US" sz="2000" cap="all">
                    <a:solidFill>
                      <a:schemeClr val="bg2"/>
                    </a:solidFill>
                    <a:latin typeface="+mj-lt"/>
                    <a:cs typeface="Arial" panose="020B0604020202020204" pitchFamily="34" charset="0"/>
                  </a:rPr>
                  <a:t>Interactive digital learning platform</a:t>
                </a:r>
              </a:p>
            </p:txBody>
          </p:sp>
          <p:grpSp>
            <p:nvGrpSpPr>
              <p:cNvPr id="19" name="Group 18">
                <a:extLst>
                  <a:ext uri="{FF2B5EF4-FFF2-40B4-BE49-F238E27FC236}">
                    <a16:creationId xmlns:a16="http://schemas.microsoft.com/office/drawing/2014/main" id="{EC0777ED-B63B-4FD3-9825-10D222973C4F}"/>
                  </a:ext>
                </a:extLst>
              </p:cNvPr>
              <p:cNvGrpSpPr/>
              <p:nvPr/>
            </p:nvGrpSpPr>
            <p:grpSpPr>
              <a:xfrm>
                <a:off x="815529" y="1846315"/>
                <a:ext cx="792419" cy="792419"/>
                <a:chOff x="1264352" y="1930398"/>
                <a:chExt cx="914400" cy="914400"/>
              </a:xfrm>
            </p:grpSpPr>
            <p:sp>
              <p:nvSpPr>
                <p:cNvPr id="20" name="Oval 19">
                  <a:extLst>
                    <a:ext uri="{FF2B5EF4-FFF2-40B4-BE49-F238E27FC236}">
                      <a16:creationId xmlns:a16="http://schemas.microsoft.com/office/drawing/2014/main" id="{E98692C6-BAC1-40F4-85B3-14F2A7B25922}"/>
                    </a:ext>
                  </a:extLst>
                </p:cNvPr>
                <p:cNvSpPr/>
                <p:nvPr/>
              </p:nvSpPr>
              <p:spPr>
                <a:xfrm>
                  <a:off x="1264352" y="1930398"/>
                  <a:ext cx="914400" cy="914400"/>
                </a:xfrm>
                <a:prstGeom prst="ellipse">
                  <a:avLst/>
                </a:prstGeom>
                <a:solidFill>
                  <a:srgbClr val="AE1A2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1" name="Graphic 67" descr="Head with Gears">
                  <a:extLst>
                    <a:ext uri="{FF2B5EF4-FFF2-40B4-BE49-F238E27FC236}">
                      <a16:creationId xmlns:a16="http://schemas.microsoft.com/office/drawing/2014/main" id="{6618F5AC-A30B-4A1E-ABDC-F0B0BB8F0A22}"/>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383309" y="2031956"/>
                  <a:ext cx="711284" cy="711284"/>
                </a:xfrm>
                <a:prstGeom prst="rect">
                  <a:avLst/>
                </a:prstGeom>
              </p:spPr>
            </p:pic>
          </p:grpSp>
        </p:grpSp>
        <p:grpSp>
          <p:nvGrpSpPr>
            <p:cNvPr id="43" name="Group 42">
              <a:extLst>
                <a:ext uri="{FF2B5EF4-FFF2-40B4-BE49-F238E27FC236}">
                  <a16:creationId xmlns:a16="http://schemas.microsoft.com/office/drawing/2014/main" id="{DDF6FEAF-035B-453C-B0DA-5C989903FABD}"/>
                </a:ext>
              </a:extLst>
            </p:cNvPr>
            <p:cNvGrpSpPr/>
            <p:nvPr userDrawn="1"/>
          </p:nvGrpSpPr>
          <p:grpSpPr>
            <a:xfrm>
              <a:off x="815529" y="2811582"/>
              <a:ext cx="6467757" cy="792419"/>
              <a:chOff x="815529" y="2749918"/>
              <a:chExt cx="6467757" cy="792419"/>
            </a:xfrm>
          </p:grpSpPr>
          <p:sp>
            <p:nvSpPr>
              <p:cNvPr id="24" name="Rectangle 23">
                <a:extLst>
                  <a:ext uri="{FF2B5EF4-FFF2-40B4-BE49-F238E27FC236}">
                    <a16:creationId xmlns:a16="http://schemas.microsoft.com/office/drawing/2014/main" id="{9824B2D0-5CBB-46DE-AED8-FBE0A9BACAD8}"/>
                  </a:ext>
                </a:extLst>
              </p:cNvPr>
              <p:cNvSpPr/>
              <p:nvPr/>
            </p:nvSpPr>
            <p:spPr>
              <a:xfrm>
                <a:off x="1796886" y="2946072"/>
                <a:ext cx="5486400" cy="400110"/>
              </a:xfrm>
              <a:prstGeom prst="rect">
                <a:avLst/>
              </a:prstGeom>
            </p:spPr>
            <p:txBody>
              <a:bodyPr wrap="none">
                <a:spAutoFit/>
              </a:bodyPr>
              <a:lstStyle/>
              <a:p>
                <a:pPr fontAlgn="base">
                  <a:buClr>
                    <a:srgbClr val="C00000"/>
                  </a:buClr>
                </a:pPr>
                <a:r>
                  <a:rPr lang="en-US" sz="2000" cap="all">
                    <a:solidFill>
                      <a:schemeClr val="tx2"/>
                    </a:solidFill>
                    <a:latin typeface="+mj-lt"/>
                    <a:cs typeface="Arial" panose="020B0604020202020204" pitchFamily="34" charset="0"/>
                  </a:rPr>
                  <a:t>Flexible API integration</a:t>
                </a:r>
              </a:p>
            </p:txBody>
          </p:sp>
          <p:grpSp>
            <p:nvGrpSpPr>
              <p:cNvPr id="38" name="Group 37">
                <a:extLst>
                  <a:ext uri="{FF2B5EF4-FFF2-40B4-BE49-F238E27FC236}">
                    <a16:creationId xmlns:a16="http://schemas.microsoft.com/office/drawing/2014/main" id="{B67DBFC7-2A03-4172-A796-1D7FAAC194A0}"/>
                  </a:ext>
                </a:extLst>
              </p:cNvPr>
              <p:cNvGrpSpPr/>
              <p:nvPr userDrawn="1"/>
            </p:nvGrpSpPr>
            <p:grpSpPr>
              <a:xfrm>
                <a:off x="815529" y="2749918"/>
                <a:ext cx="792419" cy="792419"/>
                <a:chOff x="815529" y="2749918"/>
                <a:chExt cx="792419" cy="792419"/>
              </a:xfrm>
            </p:grpSpPr>
            <p:sp>
              <p:nvSpPr>
                <p:cNvPr id="23" name="Oval 22">
                  <a:extLst>
                    <a:ext uri="{FF2B5EF4-FFF2-40B4-BE49-F238E27FC236}">
                      <a16:creationId xmlns:a16="http://schemas.microsoft.com/office/drawing/2014/main" id="{295CB207-5767-46B8-8722-EF312F8D41D7}"/>
                    </a:ext>
                  </a:extLst>
                </p:cNvPr>
                <p:cNvSpPr/>
                <p:nvPr/>
              </p:nvSpPr>
              <p:spPr>
                <a:xfrm>
                  <a:off x="815529" y="2749918"/>
                  <a:ext cx="792419" cy="792419"/>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2"/>
                    </a:solidFill>
                  </a:endParaRPr>
                </a:p>
              </p:txBody>
            </p:sp>
            <p:pic>
              <p:nvPicPr>
                <p:cNvPr id="25" name="Graphic 59" descr="Single gear">
                  <a:extLst>
                    <a:ext uri="{FF2B5EF4-FFF2-40B4-BE49-F238E27FC236}">
                      <a16:creationId xmlns:a16="http://schemas.microsoft.com/office/drawing/2014/main" id="{D9A4A84C-1C78-4EAD-AC6C-CDD92A6CCA2B}"/>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925123" y="2845137"/>
                  <a:ext cx="586111" cy="586111"/>
                </a:xfrm>
                <a:prstGeom prst="rect">
                  <a:avLst/>
                </a:prstGeom>
              </p:spPr>
            </p:pic>
          </p:grpSp>
        </p:grpSp>
        <p:grpSp>
          <p:nvGrpSpPr>
            <p:cNvPr id="40" name="Group 39">
              <a:extLst>
                <a:ext uri="{FF2B5EF4-FFF2-40B4-BE49-F238E27FC236}">
                  <a16:creationId xmlns:a16="http://schemas.microsoft.com/office/drawing/2014/main" id="{81C7975F-E2BB-4BD4-BACA-C4D9DAED4F49}"/>
                </a:ext>
              </a:extLst>
            </p:cNvPr>
            <p:cNvGrpSpPr/>
            <p:nvPr userDrawn="1"/>
          </p:nvGrpSpPr>
          <p:grpSpPr>
            <a:xfrm>
              <a:off x="815529" y="3776849"/>
              <a:ext cx="6467757" cy="792419"/>
              <a:chOff x="815529" y="3752853"/>
              <a:chExt cx="6467757" cy="792419"/>
            </a:xfrm>
          </p:grpSpPr>
          <p:sp>
            <p:nvSpPr>
              <p:cNvPr id="28" name="Rectangle 27">
                <a:extLst>
                  <a:ext uri="{FF2B5EF4-FFF2-40B4-BE49-F238E27FC236}">
                    <a16:creationId xmlns:a16="http://schemas.microsoft.com/office/drawing/2014/main" id="{19F7F20B-CC60-462D-9865-66B8905E3EF4}"/>
                  </a:ext>
                </a:extLst>
              </p:cNvPr>
              <p:cNvSpPr/>
              <p:nvPr/>
            </p:nvSpPr>
            <p:spPr>
              <a:xfrm>
                <a:off x="1796886" y="3949007"/>
                <a:ext cx="5486400" cy="400110"/>
              </a:xfrm>
              <a:prstGeom prst="rect">
                <a:avLst/>
              </a:prstGeom>
            </p:spPr>
            <p:txBody>
              <a:bodyPr wrap="square" anchor="ctr" anchorCtr="0">
                <a:spAutoFit/>
              </a:bodyPr>
              <a:lstStyle/>
              <a:p>
                <a:pPr fontAlgn="base">
                  <a:buClr>
                    <a:srgbClr val="C00000"/>
                  </a:buClr>
                </a:pPr>
                <a:r>
                  <a:rPr lang="en-US" sz="2000" cap="all">
                    <a:solidFill>
                      <a:schemeClr val="accent3"/>
                    </a:solidFill>
                    <a:latin typeface="+mj-lt"/>
                    <a:cs typeface="Arial" panose="020B0604020202020204" pitchFamily="34" charset="0"/>
                  </a:rPr>
                  <a:t>Secure, mobile SSO experience</a:t>
                </a:r>
              </a:p>
            </p:txBody>
          </p:sp>
          <p:grpSp>
            <p:nvGrpSpPr>
              <p:cNvPr id="7" name="Group 6">
                <a:extLst>
                  <a:ext uri="{FF2B5EF4-FFF2-40B4-BE49-F238E27FC236}">
                    <a16:creationId xmlns:a16="http://schemas.microsoft.com/office/drawing/2014/main" id="{A3F5DD74-FD61-449B-A0CE-C9CC6EF272B1}"/>
                  </a:ext>
                </a:extLst>
              </p:cNvPr>
              <p:cNvGrpSpPr/>
              <p:nvPr userDrawn="1"/>
            </p:nvGrpSpPr>
            <p:grpSpPr>
              <a:xfrm>
                <a:off x="815529" y="3752853"/>
                <a:ext cx="792419" cy="792419"/>
                <a:chOff x="815529" y="3653521"/>
                <a:chExt cx="792419" cy="792419"/>
              </a:xfrm>
            </p:grpSpPr>
            <p:sp>
              <p:nvSpPr>
                <p:cNvPr id="27" name="Oval 26">
                  <a:extLst>
                    <a:ext uri="{FF2B5EF4-FFF2-40B4-BE49-F238E27FC236}">
                      <a16:creationId xmlns:a16="http://schemas.microsoft.com/office/drawing/2014/main" id="{AB2D3EE9-BC6C-4F4B-93DC-50F925601397}"/>
                    </a:ext>
                  </a:extLst>
                </p:cNvPr>
                <p:cNvSpPr/>
                <p:nvPr/>
              </p:nvSpPr>
              <p:spPr>
                <a:xfrm>
                  <a:off x="815529" y="3653521"/>
                  <a:ext cx="792419" cy="792419"/>
                </a:xfrm>
                <a:prstGeom prst="ellipse">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9" name="Graphic 66" descr="Lock">
                  <a:extLst>
                    <a:ext uri="{FF2B5EF4-FFF2-40B4-BE49-F238E27FC236}">
                      <a16:creationId xmlns:a16="http://schemas.microsoft.com/office/drawing/2014/main" id="{8D3C1D10-9813-4044-ACE0-2AB389C67799}"/>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909946" y="3722003"/>
                  <a:ext cx="615928" cy="615928"/>
                </a:xfrm>
                <a:prstGeom prst="rect">
                  <a:avLst/>
                </a:prstGeom>
              </p:spPr>
            </p:pic>
          </p:grpSp>
        </p:grpSp>
        <p:grpSp>
          <p:nvGrpSpPr>
            <p:cNvPr id="41" name="Group 40">
              <a:extLst>
                <a:ext uri="{FF2B5EF4-FFF2-40B4-BE49-F238E27FC236}">
                  <a16:creationId xmlns:a16="http://schemas.microsoft.com/office/drawing/2014/main" id="{A86E5492-8278-4356-B314-D94740EE155A}"/>
                </a:ext>
              </a:extLst>
            </p:cNvPr>
            <p:cNvGrpSpPr/>
            <p:nvPr userDrawn="1"/>
          </p:nvGrpSpPr>
          <p:grpSpPr>
            <a:xfrm>
              <a:off x="815529" y="4742116"/>
              <a:ext cx="6467757" cy="792419"/>
              <a:chOff x="815529" y="4649387"/>
              <a:chExt cx="6467757" cy="792419"/>
            </a:xfrm>
          </p:grpSpPr>
          <p:sp>
            <p:nvSpPr>
              <p:cNvPr id="32" name="Rectangle 31">
                <a:extLst>
                  <a:ext uri="{FF2B5EF4-FFF2-40B4-BE49-F238E27FC236}">
                    <a16:creationId xmlns:a16="http://schemas.microsoft.com/office/drawing/2014/main" id="{09D3FDFD-9052-4CDB-99E8-29E87F9C858C}"/>
                  </a:ext>
                </a:extLst>
              </p:cNvPr>
              <p:cNvSpPr/>
              <p:nvPr/>
            </p:nvSpPr>
            <p:spPr>
              <a:xfrm>
                <a:off x="1796886" y="4845541"/>
                <a:ext cx="5486400" cy="400110"/>
              </a:xfrm>
              <a:prstGeom prst="rect">
                <a:avLst/>
              </a:prstGeom>
            </p:spPr>
            <p:txBody>
              <a:bodyPr wrap="none">
                <a:spAutoFit/>
              </a:bodyPr>
              <a:lstStyle/>
              <a:p>
                <a:pPr fontAlgn="base">
                  <a:buClr>
                    <a:srgbClr val="C00000"/>
                  </a:buClr>
                </a:pPr>
                <a:r>
                  <a:rPr lang="en-US" sz="2000" cap="all">
                    <a:solidFill>
                      <a:schemeClr val="accent5"/>
                    </a:solidFill>
                    <a:latin typeface="+mj-lt"/>
                    <a:cs typeface="Arial" panose="020B0604020202020204" pitchFamily="34" charset="0"/>
                  </a:rPr>
                  <a:t>Tracking and reporting</a:t>
                </a:r>
              </a:p>
            </p:txBody>
          </p:sp>
          <p:grpSp>
            <p:nvGrpSpPr>
              <p:cNvPr id="6" name="Group 5">
                <a:extLst>
                  <a:ext uri="{FF2B5EF4-FFF2-40B4-BE49-F238E27FC236}">
                    <a16:creationId xmlns:a16="http://schemas.microsoft.com/office/drawing/2014/main" id="{3714C1B2-C769-4A79-9B0C-F091A9700917}"/>
                  </a:ext>
                </a:extLst>
              </p:cNvPr>
              <p:cNvGrpSpPr/>
              <p:nvPr userDrawn="1"/>
            </p:nvGrpSpPr>
            <p:grpSpPr>
              <a:xfrm>
                <a:off x="815529" y="4649387"/>
                <a:ext cx="792419" cy="792419"/>
                <a:chOff x="815529" y="4557125"/>
                <a:chExt cx="792419" cy="792419"/>
              </a:xfrm>
            </p:grpSpPr>
            <p:sp>
              <p:nvSpPr>
                <p:cNvPr id="31" name="Oval 30">
                  <a:extLst>
                    <a:ext uri="{FF2B5EF4-FFF2-40B4-BE49-F238E27FC236}">
                      <a16:creationId xmlns:a16="http://schemas.microsoft.com/office/drawing/2014/main" id="{8F958BA7-A315-4E6C-9F61-40A49BDF0239}"/>
                    </a:ext>
                  </a:extLst>
                </p:cNvPr>
                <p:cNvSpPr/>
                <p:nvPr/>
              </p:nvSpPr>
              <p:spPr>
                <a:xfrm>
                  <a:off x="815529" y="4557125"/>
                  <a:ext cx="792419" cy="79241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 name="Graphic 85" descr="Newspaper">
                  <a:extLst>
                    <a:ext uri="{FF2B5EF4-FFF2-40B4-BE49-F238E27FC236}">
                      <a16:creationId xmlns:a16="http://schemas.microsoft.com/office/drawing/2014/main" id="{F59058AA-9C73-4FC9-83B7-0E38A0D4775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938227" y="4674522"/>
                  <a:ext cx="562760" cy="562761"/>
                </a:xfrm>
                <a:prstGeom prst="rect">
                  <a:avLst/>
                </a:prstGeom>
              </p:spPr>
            </p:pic>
          </p:grpSp>
        </p:grpSp>
        <p:grpSp>
          <p:nvGrpSpPr>
            <p:cNvPr id="42" name="Group 41">
              <a:extLst>
                <a:ext uri="{FF2B5EF4-FFF2-40B4-BE49-F238E27FC236}">
                  <a16:creationId xmlns:a16="http://schemas.microsoft.com/office/drawing/2014/main" id="{5AF80D2F-960E-4EBC-B445-DD8D7C2A0130}"/>
                </a:ext>
              </a:extLst>
            </p:cNvPr>
            <p:cNvGrpSpPr/>
            <p:nvPr userDrawn="1"/>
          </p:nvGrpSpPr>
          <p:grpSpPr>
            <a:xfrm>
              <a:off x="815529" y="5707384"/>
              <a:ext cx="6467757" cy="792419"/>
              <a:chOff x="815529" y="5707384"/>
              <a:chExt cx="6467757" cy="792419"/>
            </a:xfrm>
          </p:grpSpPr>
          <p:sp>
            <p:nvSpPr>
              <p:cNvPr id="36" name="Rectangle 35">
                <a:extLst>
                  <a:ext uri="{FF2B5EF4-FFF2-40B4-BE49-F238E27FC236}">
                    <a16:creationId xmlns:a16="http://schemas.microsoft.com/office/drawing/2014/main" id="{A93D4EBD-92C1-48B6-9693-8B62CF347AA4}"/>
                  </a:ext>
                </a:extLst>
              </p:cNvPr>
              <p:cNvSpPr/>
              <p:nvPr/>
            </p:nvSpPr>
            <p:spPr>
              <a:xfrm>
                <a:off x="1796886" y="5903538"/>
                <a:ext cx="5486400" cy="400110"/>
              </a:xfrm>
              <a:prstGeom prst="rect">
                <a:avLst/>
              </a:prstGeom>
            </p:spPr>
            <p:txBody>
              <a:bodyPr wrap="square" anchor="ctr" anchorCtr="0">
                <a:spAutoFit/>
              </a:bodyPr>
              <a:lstStyle/>
              <a:p>
                <a:r>
                  <a:rPr lang="en-US" sz="2000" cap="all">
                    <a:solidFill>
                      <a:schemeClr val="bg2"/>
                    </a:solidFill>
                    <a:latin typeface="+mj-lt"/>
                    <a:cs typeface="Arial" panose="020B0604020202020204" pitchFamily="34" charset="0"/>
                  </a:rPr>
                  <a:t>Remote lab system integration</a:t>
                </a:r>
              </a:p>
            </p:txBody>
          </p:sp>
          <p:grpSp>
            <p:nvGrpSpPr>
              <p:cNvPr id="5" name="Group 4">
                <a:extLst>
                  <a:ext uri="{FF2B5EF4-FFF2-40B4-BE49-F238E27FC236}">
                    <a16:creationId xmlns:a16="http://schemas.microsoft.com/office/drawing/2014/main" id="{C990269F-4DB3-4F77-8010-B5F128248AE5}"/>
                  </a:ext>
                </a:extLst>
              </p:cNvPr>
              <p:cNvGrpSpPr/>
              <p:nvPr userDrawn="1"/>
            </p:nvGrpSpPr>
            <p:grpSpPr>
              <a:xfrm>
                <a:off x="815529" y="5707384"/>
                <a:ext cx="792419" cy="792419"/>
                <a:chOff x="815529" y="5460728"/>
                <a:chExt cx="792419" cy="792419"/>
              </a:xfrm>
            </p:grpSpPr>
            <p:sp>
              <p:nvSpPr>
                <p:cNvPr id="35" name="Oval 34">
                  <a:extLst>
                    <a:ext uri="{FF2B5EF4-FFF2-40B4-BE49-F238E27FC236}">
                      <a16:creationId xmlns:a16="http://schemas.microsoft.com/office/drawing/2014/main" id="{0CBECF79-E0B7-4C9F-8B7A-EE00DA946714}"/>
                    </a:ext>
                  </a:extLst>
                </p:cNvPr>
                <p:cNvSpPr/>
                <p:nvPr/>
              </p:nvSpPr>
              <p:spPr>
                <a:xfrm>
                  <a:off x="815529" y="5460728"/>
                  <a:ext cx="792419" cy="792419"/>
                </a:xfrm>
                <a:prstGeom prst="ellipse">
                  <a:avLst/>
                </a:prstGeom>
                <a:solidFill>
                  <a:srgbClr val="AE1A2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7" name="Graphic 142" descr="Atom">
                  <a:extLst>
                    <a:ext uri="{FF2B5EF4-FFF2-40B4-BE49-F238E27FC236}">
                      <a16:creationId xmlns:a16="http://schemas.microsoft.com/office/drawing/2014/main" id="{4298B339-644F-4045-B8EA-CA30848826E3}"/>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944689" y="5563038"/>
                  <a:ext cx="567093" cy="567094"/>
                </a:xfrm>
                <a:prstGeom prst="rect">
                  <a:avLst/>
                </a:prstGeom>
              </p:spPr>
            </p:pic>
          </p:grpSp>
        </p:grpSp>
      </p:grpSp>
      <p:sp>
        <p:nvSpPr>
          <p:cNvPr id="2" name="Rectangle 1">
            <a:extLst>
              <a:ext uri="{FF2B5EF4-FFF2-40B4-BE49-F238E27FC236}">
                <a16:creationId xmlns:a16="http://schemas.microsoft.com/office/drawing/2014/main" id="{B590655B-18A0-4E54-97FB-F25E4908BF2A}"/>
              </a:ext>
            </a:extLst>
          </p:cNvPr>
          <p:cNvSpPr/>
          <p:nvPr userDrawn="1"/>
        </p:nvSpPr>
        <p:spPr>
          <a:xfrm>
            <a:off x="769251" y="1776301"/>
            <a:ext cx="4556847" cy="4401205"/>
          </a:xfrm>
          <a:prstGeom prst="rect">
            <a:avLst/>
          </a:prstGeom>
        </p:spPr>
        <p:txBody>
          <a:bodyPr wrap="square">
            <a:spAutoFit/>
          </a:bodyPr>
          <a:lstStyle/>
          <a:p>
            <a:pPr marL="0" indent="0">
              <a:buNone/>
            </a:pPr>
            <a:r>
              <a:rPr lang="en-US" sz="2000">
                <a:latin typeface="+mj-lt"/>
              </a:rPr>
              <a:t>Fast Lane Live (</a:t>
            </a:r>
            <a:r>
              <a:rPr lang="en-US" sz="2000">
                <a:latin typeface="+mj-lt"/>
                <a:hlinkClick r:id="rId14"/>
              </a:rPr>
              <a:t>fastlane.live</a:t>
            </a:r>
            <a:r>
              <a:rPr lang="en-US" sz="2000">
                <a:latin typeface="+mj-lt"/>
              </a:rPr>
              <a:t>) provides Azure-based Learning-as-a-Service (LaaS)and branded platforms for individuals and organizations, including:</a:t>
            </a:r>
          </a:p>
          <a:p>
            <a:pPr marL="285750" indent="-285750">
              <a:buClr>
                <a:srgbClr val="AE1A27"/>
              </a:buClr>
              <a:buFont typeface="Arial" panose="020B0604020202020204" pitchFamily="34" charset="0"/>
              <a:buChar char="•"/>
            </a:pPr>
            <a:r>
              <a:rPr lang="en-US" sz="1800">
                <a:latin typeface="+mj-lt"/>
              </a:rPr>
              <a:t>Global team; follow-the-sun support with coaching capabilities</a:t>
            </a:r>
          </a:p>
          <a:p>
            <a:pPr marL="285750" indent="-285750">
              <a:buClr>
                <a:srgbClr val="AE1A27"/>
              </a:buClr>
              <a:buFont typeface="Arial" panose="020B0604020202020204" pitchFamily="34" charset="0"/>
              <a:buChar char="•"/>
            </a:pPr>
            <a:r>
              <a:rPr lang="en-US" sz="1800">
                <a:latin typeface="+mj-lt"/>
              </a:rPr>
              <a:t>Total program management</a:t>
            </a:r>
          </a:p>
          <a:p>
            <a:pPr marL="285750" indent="-285750">
              <a:buClr>
                <a:srgbClr val="AE1A27"/>
              </a:buClr>
              <a:buFont typeface="Arial" panose="020B0604020202020204" pitchFamily="34" charset="0"/>
              <a:buChar char="•"/>
            </a:pPr>
            <a:r>
              <a:rPr lang="en-US" sz="1800">
                <a:latin typeface="+mj-lt"/>
              </a:rPr>
              <a:t>Skill assessments</a:t>
            </a:r>
          </a:p>
          <a:p>
            <a:pPr marL="285750" indent="-285750">
              <a:buClr>
                <a:srgbClr val="AE1A27"/>
              </a:buClr>
              <a:buFont typeface="Arial" panose="020B0604020202020204" pitchFamily="34" charset="0"/>
              <a:buChar char="•"/>
            </a:pPr>
            <a:r>
              <a:rPr lang="en-US" sz="1800">
                <a:latin typeface="+mj-lt"/>
              </a:rPr>
              <a:t>Badging/certification integration</a:t>
            </a:r>
          </a:p>
          <a:p>
            <a:pPr marL="285750" indent="-285750">
              <a:buClr>
                <a:srgbClr val="AE1A27"/>
              </a:buClr>
              <a:buFont typeface="Arial" panose="020B0604020202020204" pitchFamily="34" charset="0"/>
              <a:buChar char="•"/>
            </a:pPr>
            <a:r>
              <a:rPr lang="en-US" sz="1800">
                <a:latin typeface="+mj-lt"/>
              </a:rPr>
              <a:t>Broad catalog of vendor and vendor-neutral course offerings</a:t>
            </a:r>
          </a:p>
          <a:p>
            <a:pPr marL="285750" indent="-285750">
              <a:buClr>
                <a:srgbClr val="AE1A27"/>
              </a:buClr>
              <a:buFont typeface="Arial" panose="020B0604020202020204" pitchFamily="34" charset="0"/>
              <a:buChar char="•"/>
            </a:pPr>
            <a:r>
              <a:rPr lang="en-US" sz="1800">
                <a:latin typeface="+mj-lt"/>
              </a:rPr>
              <a:t>Custom course development available with blended learning options</a:t>
            </a:r>
          </a:p>
        </p:txBody>
      </p:sp>
    </p:spTree>
    <p:extLst>
      <p:ext uri="{BB962C8B-B14F-4D97-AF65-F5344CB8AC3E}">
        <p14:creationId xmlns:p14="http://schemas.microsoft.com/office/powerpoint/2010/main" val="943638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ur Modalities">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459E3255-D2AE-4BF2-82BD-9E382ED328DC}"/>
              </a:ext>
            </a:extLst>
          </p:cNvPr>
          <p:cNvSpPr txBox="1"/>
          <p:nvPr userDrawn="1"/>
        </p:nvSpPr>
        <p:spPr>
          <a:xfrm>
            <a:off x="619125" y="319517"/>
            <a:ext cx="9153525" cy="769441"/>
          </a:xfrm>
          <a:prstGeom prst="rect">
            <a:avLst/>
          </a:prstGeom>
          <a:noFill/>
        </p:spPr>
        <p:txBody>
          <a:bodyPr wrap="square" rtlCol="0">
            <a:spAutoFit/>
          </a:bodyPr>
          <a:lstStyle/>
          <a:p>
            <a:r>
              <a:rPr lang="en-US" sz="4400" b="1" cap="all" baseline="0">
                <a:solidFill>
                  <a:schemeClr val="bg2"/>
                </a:solidFill>
                <a:latin typeface="+mj-lt"/>
              </a:rPr>
              <a:t>Our modalities</a:t>
            </a:r>
          </a:p>
        </p:txBody>
      </p:sp>
      <p:sp>
        <p:nvSpPr>
          <p:cNvPr id="3"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sp>
        <p:nvSpPr>
          <p:cNvPr id="10" name="Rectangle 9">
            <a:extLst>
              <a:ext uri="{FF2B5EF4-FFF2-40B4-BE49-F238E27FC236}">
                <a16:creationId xmlns:a16="http://schemas.microsoft.com/office/drawing/2014/main" id="{2140E541-0086-4005-9535-5202D0267B3B}"/>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a:extLst>
              <a:ext uri="{FF2B5EF4-FFF2-40B4-BE49-F238E27FC236}">
                <a16:creationId xmlns:a16="http://schemas.microsoft.com/office/drawing/2014/main" id="{5139D52D-3781-4894-B06E-C3070EF735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grpSp>
        <p:nvGrpSpPr>
          <p:cNvPr id="62" name="Group 61">
            <a:extLst>
              <a:ext uri="{FF2B5EF4-FFF2-40B4-BE49-F238E27FC236}">
                <a16:creationId xmlns:a16="http://schemas.microsoft.com/office/drawing/2014/main" id="{509001CA-B79E-4D1A-B770-64A70CCCEAA8}"/>
              </a:ext>
            </a:extLst>
          </p:cNvPr>
          <p:cNvGrpSpPr/>
          <p:nvPr userDrawn="1"/>
        </p:nvGrpSpPr>
        <p:grpSpPr>
          <a:xfrm>
            <a:off x="1420736" y="1860496"/>
            <a:ext cx="9354882" cy="4196577"/>
            <a:chOff x="2544686" y="1860496"/>
            <a:chExt cx="9354882" cy="4196577"/>
          </a:xfrm>
        </p:grpSpPr>
        <p:sp>
          <p:nvSpPr>
            <p:cNvPr id="14" name="TextBox 13">
              <a:extLst>
                <a:ext uri="{FF2B5EF4-FFF2-40B4-BE49-F238E27FC236}">
                  <a16:creationId xmlns:a16="http://schemas.microsoft.com/office/drawing/2014/main" id="{EF1A73E3-EB52-4737-BAF0-E2E4F402F147}"/>
                </a:ext>
              </a:extLst>
            </p:cNvPr>
            <p:cNvSpPr txBox="1"/>
            <p:nvPr userDrawn="1"/>
          </p:nvSpPr>
          <p:spPr>
            <a:xfrm>
              <a:off x="2544686" y="3233994"/>
              <a:ext cx="1920240" cy="646331"/>
            </a:xfrm>
            <a:prstGeom prst="rect">
              <a:avLst/>
            </a:prstGeom>
            <a:noFill/>
          </p:spPr>
          <p:txBody>
            <a:bodyPr wrap="none" rtlCol="0">
              <a:spAutoFit/>
            </a:bodyPr>
            <a:lstStyle/>
            <a:p>
              <a:pPr algn="ctr"/>
              <a:r>
                <a:rPr lang="en-US" cap="all" baseline="0">
                  <a:latin typeface="+mj-lt"/>
                </a:rPr>
                <a:t>Instructor-led</a:t>
              </a:r>
            </a:p>
            <a:p>
              <a:pPr algn="ctr"/>
              <a:r>
                <a:rPr lang="en-US" cap="all" baseline="0">
                  <a:latin typeface="+mj-lt"/>
                </a:rPr>
                <a:t>classroom</a:t>
              </a:r>
            </a:p>
          </p:txBody>
        </p:sp>
        <p:grpSp>
          <p:nvGrpSpPr>
            <p:cNvPr id="40" name="Group 39">
              <a:extLst>
                <a:ext uri="{FF2B5EF4-FFF2-40B4-BE49-F238E27FC236}">
                  <a16:creationId xmlns:a16="http://schemas.microsoft.com/office/drawing/2014/main" id="{B48ED868-8F00-4343-A422-D436A56B3CF5}"/>
                </a:ext>
              </a:extLst>
            </p:cNvPr>
            <p:cNvGrpSpPr/>
            <p:nvPr userDrawn="1"/>
          </p:nvGrpSpPr>
          <p:grpSpPr>
            <a:xfrm>
              <a:off x="2829736" y="1860496"/>
              <a:ext cx="1350140" cy="1350140"/>
              <a:chOff x="2860124" y="1961374"/>
              <a:chExt cx="1350140" cy="1350140"/>
            </a:xfrm>
          </p:grpSpPr>
          <p:sp>
            <p:nvSpPr>
              <p:cNvPr id="20" name="Oval 19">
                <a:extLst>
                  <a:ext uri="{FF2B5EF4-FFF2-40B4-BE49-F238E27FC236}">
                    <a16:creationId xmlns:a16="http://schemas.microsoft.com/office/drawing/2014/main" id="{635A40E9-88AF-4E9A-8187-2E54D6CE5172}"/>
                  </a:ext>
                </a:extLst>
              </p:cNvPr>
              <p:cNvSpPr/>
              <p:nvPr userDrawn="1"/>
            </p:nvSpPr>
            <p:spPr>
              <a:xfrm>
                <a:off x="2860124" y="1961374"/>
                <a:ext cx="1350140" cy="1350140"/>
              </a:xfrm>
              <a:prstGeom prst="ellipse">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3B032D28-3F32-452C-A038-0A0BCD75CFDE}"/>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3050039" y="2169577"/>
                <a:ext cx="933734" cy="933734"/>
              </a:xfrm>
              <a:prstGeom prst="rect">
                <a:avLst/>
              </a:prstGeom>
            </p:spPr>
          </p:pic>
        </p:grpSp>
        <p:sp>
          <p:nvSpPr>
            <p:cNvPr id="2" name="TextBox 1">
              <a:extLst>
                <a:ext uri="{FF2B5EF4-FFF2-40B4-BE49-F238E27FC236}">
                  <a16:creationId xmlns:a16="http://schemas.microsoft.com/office/drawing/2014/main" id="{0FC54946-13EB-4070-B74F-49739C399AA8}"/>
                </a:ext>
              </a:extLst>
            </p:cNvPr>
            <p:cNvSpPr txBox="1"/>
            <p:nvPr userDrawn="1"/>
          </p:nvSpPr>
          <p:spPr>
            <a:xfrm>
              <a:off x="5022900" y="3233994"/>
              <a:ext cx="1920240" cy="646331"/>
            </a:xfrm>
            <a:prstGeom prst="rect">
              <a:avLst/>
            </a:prstGeom>
            <a:noFill/>
          </p:spPr>
          <p:txBody>
            <a:bodyPr wrap="none" rtlCol="0">
              <a:spAutoFit/>
            </a:bodyPr>
            <a:lstStyle/>
            <a:p>
              <a:pPr algn="ctr"/>
              <a:r>
                <a:rPr lang="en-US" cap="all" baseline="0">
                  <a:latin typeface="+mj-lt"/>
                </a:rPr>
                <a:t>Instructor-led</a:t>
              </a:r>
            </a:p>
            <a:p>
              <a:pPr algn="ctr"/>
              <a:r>
                <a:rPr lang="en-US" cap="all" baseline="0">
                  <a:latin typeface="+mj-lt"/>
                </a:rPr>
                <a:t>online</a:t>
              </a:r>
            </a:p>
          </p:txBody>
        </p:sp>
        <p:grpSp>
          <p:nvGrpSpPr>
            <p:cNvPr id="41" name="Group 40">
              <a:extLst>
                <a:ext uri="{FF2B5EF4-FFF2-40B4-BE49-F238E27FC236}">
                  <a16:creationId xmlns:a16="http://schemas.microsoft.com/office/drawing/2014/main" id="{0CBCC358-1697-477B-99F0-B518765043D0}"/>
                </a:ext>
              </a:extLst>
            </p:cNvPr>
            <p:cNvGrpSpPr/>
            <p:nvPr userDrawn="1"/>
          </p:nvGrpSpPr>
          <p:grpSpPr>
            <a:xfrm>
              <a:off x="5307950" y="1860496"/>
              <a:ext cx="1350140" cy="1350140"/>
              <a:chOff x="5602717" y="1946234"/>
              <a:chExt cx="1350140" cy="1350140"/>
            </a:xfrm>
          </p:grpSpPr>
          <p:sp>
            <p:nvSpPr>
              <p:cNvPr id="23" name="Oval 22">
                <a:extLst>
                  <a:ext uri="{FF2B5EF4-FFF2-40B4-BE49-F238E27FC236}">
                    <a16:creationId xmlns:a16="http://schemas.microsoft.com/office/drawing/2014/main" id="{81162EC9-4144-4047-8FAC-D4D1BECDBE21}"/>
                  </a:ext>
                </a:extLst>
              </p:cNvPr>
              <p:cNvSpPr/>
              <p:nvPr userDrawn="1"/>
            </p:nvSpPr>
            <p:spPr>
              <a:xfrm>
                <a:off x="5602717" y="1946234"/>
                <a:ext cx="1350140" cy="1350140"/>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C9602F94-F899-44B5-857C-08D6BE88044E}"/>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5866307" y="2209824"/>
                <a:ext cx="822960" cy="822960"/>
              </a:xfrm>
              <a:prstGeom prst="rect">
                <a:avLst/>
              </a:prstGeom>
            </p:spPr>
          </p:pic>
        </p:grpSp>
        <p:sp>
          <p:nvSpPr>
            <p:cNvPr id="17" name="TextBox 16">
              <a:extLst>
                <a:ext uri="{FF2B5EF4-FFF2-40B4-BE49-F238E27FC236}">
                  <a16:creationId xmlns:a16="http://schemas.microsoft.com/office/drawing/2014/main" id="{C4A95281-EAE5-41C9-8457-A4D9DF96EBC9}"/>
                </a:ext>
              </a:extLst>
            </p:cNvPr>
            <p:cNvSpPr txBox="1"/>
            <p:nvPr userDrawn="1"/>
          </p:nvSpPr>
          <p:spPr>
            <a:xfrm>
              <a:off x="8740221" y="5410742"/>
              <a:ext cx="1920240" cy="646331"/>
            </a:xfrm>
            <a:prstGeom prst="rect">
              <a:avLst/>
            </a:prstGeom>
            <a:noFill/>
          </p:spPr>
          <p:txBody>
            <a:bodyPr wrap="none" rtlCol="0">
              <a:spAutoFit/>
            </a:bodyPr>
            <a:lstStyle/>
            <a:p>
              <a:pPr algn="ctr"/>
              <a:r>
                <a:rPr lang="en-US" cap="all" baseline="0">
                  <a:latin typeface="+mj-lt"/>
                </a:rPr>
                <a:t>E-learning /</a:t>
              </a:r>
            </a:p>
            <a:p>
              <a:pPr algn="ctr"/>
              <a:r>
                <a:rPr lang="en-US" cap="all" baseline="0">
                  <a:latin typeface="+mj-lt"/>
                </a:rPr>
                <a:t>Self-paced</a:t>
              </a:r>
            </a:p>
          </p:txBody>
        </p:sp>
        <p:grpSp>
          <p:nvGrpSpPr>
            <p:cNvPr id="44" name="Group 43">
              <a:extLst>
                <a:ext uri="{FF2B5EF4-FFF2-40B4-BE49-F238E27FC236}">
                  <a16:creationId xmlns:a16="http://schemas.microsoft.com/office/drawing/2014/main" id="{B6FC7728-8912-4B94-855A-73EB901716BF}"/>
                </a:ext>
              </a:extLst>
            </p:cNvPr>
            <p:cNvGrpSpPr/>
            <p:nvPr userDrawn="1"/>
          </p:nvGrpSpPr>
          <p:grpSpPr>
            <a:xfrm>
              <a:off x="9025271" y="4003952"/>
              <a:ext cx="1350140" cy="1350140"/>
              <a:chOff x="9331875" y="4003952"/>
              <a:chExt cx="1350140" cy="1350140"/>
            </a:xfrm>
          </p:grpSpPr>
          <p:sp>
            <p:nvSpPr>
              <p:cNvPr id="33" name="Oval 32">
                <a:extLst>
                  <a:ext uri="{FF2B5EF4-FFF2-40B4-BE49-F238E27FC236}">
                    <a16:creationId xmlns:a16="http://schemas.microsoft.com/office/drawing/2014/main" id="{1E68A8E2-C95C-4F68-95AE-8C536935A0F7}"/>
                  </a:ext>
                </a:extLst>
              </p:cNvPr>
              <p:cNvSpPr/>
              <p:nvPr userDrawn="1"/>
            </p:nvSpPr>
            <p:spPr>
              <a:xfrm>
                <a:off x="9331875" y="4003952"/>
                <a:ext cx="1350140" cy="1350140"/>
              </a:xfrm>
              <a:prstGeom prst="ellipse">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B8CE41A2-9B04-4C2C-BA4C-C554BBB19A3F}"/>
                  </a:ext>
                </a:extLst>
              </p:cNvPr>
              <p:cNvPicPr>
                <a:picLocks noChangeAspect="1"/>
              </p:cNvPicPr>
              <p:nvPr userDrawn="1"/>
            </p:nvPicPr>
            <p:blipFill>
              <a:blip r:embed="rId6">
                <a:biLevel thresh="25000"/>
                <a:extLst>
                  <a:ext uri="{28A0092B-C50C-407E-A947-70E740481C1C}">
                    <a14:useLocalDpi xmlns:a14="http://schemas.microsoft.com/office/drawing/2010/main"/>
                  </a:ext>
                </a:extLst>
              </a:blip>
              <a:stretch>
                <a:fillRect/>
              </a:stretch>
            </p:blipFill>
            <p:spPr>
              <a:xfrm>
                <a:off x="9464447" y="4250682"/>
                <a:ext cx="1142147" cy="761431"/>
              </a:xfrm>
              <a:prstGeom prst="rect">
                <a:avLst/>
              </a:prstGeom>
            </p:spPr>
          </p:pic>
        </p:grpSp>
        <p:sp>
          <p:nvSpPr>
            <p:cNvPr id="15" name="TextBox 14">
              <a:extLst>
                <a:ext uri="{FF2B5EF4-FFF2-40B4-BE49-F238E27FC236}">
                  <a16:creationId xmlns:a16="http://schemas.microsoft.com/office/drawing/2014/main" id="{A63F320C-AB63-4139-83EE-CE164FB89C02}"/>
                </a:ext>
              </a:extLst>
            </p:cNvPr>
            <p:cNvSpPr txBox="1"/>
            <p:nvPr userDrawn="1"/>
          </p:nvSpPr>
          <p:spPr>
            <a:xfrm>
              <a:off x="7839108" y="3233994"/>
              <a:ext cx="1244251" cy="646331"/>
            </a:xfrm>
            <a:prstGeom prst="rect">
              <a:avLst/>
            </a:prstGeom>
            <a:noFill/>
          </p:spPr>
          <p:txBody>
            <a:bodyPr wrap="none" rtlCol="0">
              <a:spAutoFit/>
            </a:bodyPr>
            <a:lstStyle/>
            <a:p>
              <a:pPr algn="ctr"/>
              <a:r>
                <a:rPr lang="en-US" cap="all" baseline="0">
                  <a:latin typeface="+mj-lt"/>
                </a:rPr>
                <a:t>Flex</a:t>
              </a:r>
            </a:p>
            <a:p>
              <a:pPr algn="ctr"/>
              <a:r>
                <a:rPr lang="en-US" cap="all" baseline="0">
                  <a:latin typeface="+mj-lt"/>
                </a:rPr>
                <a:t>training</a:t>
              </a:r>
            </a:p>
          </p:txBody>
        </p:sp>
        <p:grpSp>
          <p:nvGrpSpPr>
            <p:cNvPr id="42" name="Group 41">
              <a:extLst>
                <a:ext uri="{FF2B5EF4-FFF2-40B4-BE49-F238E27FC236}">
                  <a16:creationId xmlns:a16="http://schemas.microsoft.com/office/drawing/2014/main" id="{B0DF885E-E45E-4C84-A9BC-57693C35095D}"/>
                </a:ext>
              </a:extLst>
            </p:cNvPr>
            <p:cNvGrpSpPr/>
            <p:nvPr userDrawn="1"/>
          </p:nvGrpSpPr>
          <p:grpSpPr>
            <a:xfrm>
              <a:off x="7786164" y="1860496"/>
              <a:ext cx="1350140" cy="1350140"/>
              <a:chOff x="8110487" y="1860496"/>
              <a:chExt cx="1350140" cy="1350140"/>
            </a:xfrm>
          </p:grpSpPr>
          <p:sp>
            <p:nvSpPr>
              <p:cNvPr id="21" name="Oval 20">
                <a:extLst>
                  <a:ext uri="{FF2B5EF4-FFF2-40B4-BE49-F238E27FC236}">
                    <a16:creationId xmlns:a16="http://schemas.microsoft.com/office/drawing/2014/main" id="{0D63C3AA-7392-4319-9C77-65C722857BCE}"/>
                  </a:ext>
                </a:extLst>
              </p:cNvPr>
              <p:cNvSpPr/>
              <p:nvPr userDrawn="1"/>
            </p:nvSpPr>
            <p:spPr>
              <a:xfrm>
                <a:off x="8110487" y="1860496"/>
                <a:ext cx="1350140" cy="1350140"/>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64BC11-C498-44D1-9C23-73CDD9E59812}"/>
                  </a:ext>
                </a:extLst>
              </p:cNvPr>
              <p:cNvPicPr>
                <a:picLocks noChangeAspect="1"/>
              </p:cNvPicPr>
              <p:nvPr userDrawn="1"/>
            </p:nvPicPr>
            <p:blipFill rotWithShape="1">
              <a:blip r:embed="rId7" cstate="screen">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p:blipFill>
            <p:spPr>
              <a:xfrm>
                <a:off x="8300284" y="2103963"/>
                <a:ext cx="970546" cy="863207"/>
              </a:xfrm>
              <a:prstGeom prst="rect">
                <a:avLst/>
              </a:prstGeom>
            </p:spPr>
          </p:pic>
        </p:grpSp>
        <p:sp>
          <p:nvSpPr>
            <p:cNvPr id="16" name="TextBox 15">
              <a:extLst>
                <a:ext uri="{FF2B5EF4-FFF2-40B4-BE49-F238E27FC236}">
                  <a16:creationId xmlns:a16="http://schemas.microsoft.com/office/drawing/2014/main" id="{46DDD211-CFE1-4A67-B704-42A6D2AF8BF8}"/>
                </a:ext>
              </a:extLst>
            </p:cNvPr>
            <p:cNvSpPr txBox="1"/>
            <p:nvPr userDrawn="1"/>
          </p:nvSpPr>
          <p:spPr>
            <a:xfrm>
              <a:off x="9979328" y="3233994"/>
              <a:ext cx="1920240" cy="646331"/>
            </a:xfrm>
            <a:prstGeom prst="rect">
              <a:avLst/>
            </a:prstGeom>
            <a:noFill/>
          </p:spPr>
          <p:txBody>
            <a:bodyPr wrap="none" rtlCol="0">
              <a:spAutoFit/>
            </a:bodyPr>
            <a:lstStyle/>
            <a:p>
              <a:pPr algn="ctr"/>
              <a:r>
                <a:rPr lang="en-US" cap="all" baseline="0">
                  <a:latin typeface="+mj-lt"/>
                </a:rPr>
                <a:t>Onsite</a:t>
              </a:r>
            </a:p>
            <a:p>
              <a:pPr algn="ctr"/>
              <a:r>
                <a:rPr lang="en-US" cap="all" baseline="0">
                  <a:latin typeface="+mj-lt"/>
                </a:rPr>
                <a:t>training</a:t>
              </a:r>
            </a:p>
          </p:txBody>
        </p:sp>
        <p:grpSp>
          <p:nvGrpSpPr>
            <p:cNvPr id="43" name="Group 42">
              <a:extLst>
                <a:ext uri="{FF2B5EF4-FFF2-40B4-BE49-F238E27FC236}">
                  <a16:creationId xmlns:a16="http://schemas.microsoft.com/office/drawing/2014/main" id="{BADFA4D9-08C0-4C66-9F84-502589403E50}"/>
                </a:ext>
              </a:extLst>
            </p:cNvPr>
            <p:cNvGrpSpPr/>
            <p:nvPr userDrawn="1"/>
          </p:nvGrpSpPr>
          <p:grpSpPr>
            <a:xfrm>
              <a:off x="10264378" y="1860496"/>
              <a:ext cx="1350140" cy="1350140"/>
              <a:chOff x="1509984" y="4059064"/>
              <a:chExt cx="1350140" cy="1350140"/>
            </a:xfrm>
          </p:grpSpPr>
          <p:sp>
            <p:nvSpPr>
              <p:cNvPr id="22" name="Oval 21">
                <a:extLst>
                  <a:ext uri="{FF2B5EF4-FFF2-40B4-BE49-F238E27FC236}">
                    <a16:creationId xmlns:a16="http://schemas.microsoft.com/office/drawing/2014/main" id="{79D32E36-848A-40DA-8562-508DB7EF25C3}"/>
                  </a:ext>
                </a:extLst>
              </p:cNvPr>
              <p:cNvSpPr/>
              <p:nvPr userDrawn="1"/>
            </p:nvSpPr>
            <p:spPr>
              <a:xfrm>
                <a:off x="1509984" y="4059064"/>
                <a:ext cx="1350140" cy="1350140"/>
              </a:xfrm>
              <a:prstGeom prst="ellipse">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7510E025-EC5E-42C4-8F97-05806A143C9A}"/>
                  </a:ext>
                </a:extLst>
              </p:cNvPr>
              <p:cNvPicPr>
                <a:picLocks noChangeAspect="1"/>
              </p:cNvPicPr>
              <p:nvPr userDrawn="1"/>
            </p:nvPicPr>
            <p:blipFill>
              <a:blip r:embed="rId8" cstate="screen">
                <a:biLevel thresh="25000"/>
                <a:extLst>
                  <a:ext uri="{28A0092B-C50C-407E-A947-70E740481C1C}">
                    <a14:useLocalDpi xmlns:a14="http://schemas.microsoft.com/office/drawing/2010/main"/>
                  </a:ext>
                </a:extLst>
              </a:blip>
              <a:stretch>
                <a:fillRect/>
              </a:stretch>
            </p:blipFill>
            <p:spPr>
              <a:xfrm>
                <a:off x="1710030" y="4211485"/>
                <a:ext cx="950048" cy="950048"/>
              </a:xfrm>
              <a:prstGeom prst="rect">
                <a:avLst/>
              </a:prstGeom>
            </p:spPr>
          </p:pic>
        </p:grpSp>
        <p:sp>
          <p:nvSpPr>
            <p:cNvPr id="19" name="TextBox 18">
              <a:extLst>
                <a:ext uri="{FF2B5EF4-FFF2-40B4-BE49-F238E27FC236}">
                  <a16:creationId xmlns:a16="http://schemas.microsoft.com/office/drawing/2014/main" id="{FA6D9E6A-43BF-49AD-B615-B7BE04AB62A1}"/>
                </a:ext>
              </a:extLst>
            </p:cNvPr>
            <p:cNvSpPr txBox="1"/>
            <p:nvPr userDrawn="1"/>
          </p:nvSpPr>
          <p:spPr>
            <a:xfrm>
              <a:off x="6262007" y="5410742"/>
              <a:ext cx="1920240" cy="646331"/>
            </a:xfrm>
            <a:prstGeom prst="rect">
              <a:avLst/>
            </a:prstGeom>
            <a:noFill/>
          </p:spPr>
          <p:txBody>
            <a:bodyPr wrap="none" rtlCol="0">
              <a:spAutoFit/>
            </a:bodyPr>
            <a:lstStyle/>
            <a:p>
              <a:pPr algn="ctr"/>
              <a:r>
                <a:rPr lang="en-US" cap="all" baseline="0">
                  <a:latin typeface="+mj-lt"/>
                </a:rPr>
                <a:t>Fast lane</a:t>
              </a:r>
            </a:p>
            <a:p>
              <a:pPr algn="ctr"/>
              <a:r>
                <a:rPr lang="en-US" cap="all" baseline="0">
                  <a:latin typeface="+mj-lt"/>
                </a:rPr>
                <a:t>Live platform</a:t>
              </a:r>
            </a:p>
          </p:txBody>
        </p:sp>
        <p:sp>
          <p:nvSpPr>
            <p:cNvPr id="31" name="Oval 30">
              <a:extLst>
                <a:ext uri="{FF2B5EF4-FFF2-40B4-BE49-F238E27FC236}">
                  <a16:creationId xmlns:a16="http://schemas.microsoft.com/office/drawing/2014/main" id="{2060621A-F828-4B1D-9334-B4CE23AD0652}"/>
                </a:ext>
              </a:extLst>
            </p:cNvPr>
            <p:cNvSpPr/>
            <p:nvPr userDrawn="1"/>
          </p:nvSpPr>
          <p:spPr>
            <a:xfrm>
              <a:off x="6547057" y="4003952"/>
              <a:ext cx="1350140" cy="1350140"/>
            </a:xfrm>
            <a:prstGeom prst="ellips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6" name="Graphic 45">
              <a:extLst>
                <a:ext uri="{FF2B5EF4-FFF2-40B4-BE49-F238E27FC236}">
                  <a16:creationId xmlns:a16="http://schemas.microsoft.com/office/drawing/2014/main" id="{DC03ABB2-925C-4607-B01B-B05C73187DEF}"/>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6592809" y="4585491"/>
              <a:ext cx="1258637" cy="187063"/>
            </a:xfrm>
            <a:prstGeom prst="rect">
              <a:avLst/>
            </a:prstGeom>
          </p:spPr>
        </p:pic>
        <p:sp>
          <p:nvSpPr>
            <p:cNvPr id="18" name="TextBox 17">
              <a:extLst>
                <a:ext uri="{FF2B5EF4-FFF2-40B4-BE49-F238E27FC236}">
                  <a16:creationId xmlns:a16="http://schemas.microsoft.com/office/drawing/2014/main" id="{F97857FB-EF08-42F5-9116-75079F182514}"/>
                </a:ext>
              </a:extLst>
            </p:cNvPr>
            <p:cNvSpPr txBox="1"/>
            <p:nvPr userDrawn="1"/>
          </p:nvSpPr>
          <p:spPr>
            <a:xfrm>
              <a:off x="3783793" y="5410742"/>
              <a:ext cx="1920240" cy="646331"/>
            </a:xfrm>
            <a:prstGeom prst="rect">
              <a:avLst/>
            </a:prstGeom>
            <a:noFill/>
          </p:spPr>
          <p:txBody>
            <a:bodyPr wrap="none" rtlCol="0">
              <a:spAutoFit/>
            </a:bodyPr>
            <a:lstStyle/>
            <a:p>
              <a:pPr algn="ctr"/>
              <a:r>
                <a:rPr lang="en-US" cap="all" baseline="0">
                  <a:latin typeface="+mj-lt"/>
                </a:rPr>
                <a:t>Video on</a:t>
              </a:r>
            </a:p>
            <a:p>
              <a:pPr algn="ctr"/>
              <a:r>
                <a:rPr lang="en-US" cap="all" baseline="0">
                  <a:latin typeface="+mj-lt"/>
                </a:rPr>
                <a:t>demand</a:t>
              </a:r>
            </a:p>
          </p:txBody>
        </p:sp>
        <p:grpSp>
          <p:nvGrpSpPr>
            <p:cNvPr id="52" name="Group 51">
              <a:extLst>
                <a:ext uri="{FF2B5EF4-FFF2-40B4-BE49-F238E27FC236}">
                  <a16:creationId xmlns:a16="http://schemas.microsoft.com/office/drawing/2014/main" id="{A9BE4EBD-9E73-49C5-805A-3A4E734EC572}"/>
                </a:ext>
              </a:extLst>
            </p:cNvPr>
            <p:cNvGrpSpPr/>
            <p:nvPr userDrawn="1"/>
          </p:nvGrpSpPr>
          <p:grpSpPr>
            <a:xfrm>
              <a:off x="4068843" y="4003952"/>
              <a:ext cx="1350140" cy="1350140"/>
              <a:chOff x="3999769" y="4025772"/>
              <a:chExt cx="1350140" cy="1350140"/>
            </a:xfrm>
          </p:grpSpPr>
          <p:sp>
            <p:nvSpPr>
              <p:cNvPr id="29" name="Oval 28">
                <a:extLst>
                  <a:ext uri="{FF2B5EF4-FFF2-40B4-BE49-F238E27FC236}">
                    <a16:creationId xmlns:a16="http://schemas.microsoft.com/office/drawing/2014/main" id="{2D410B97-5228-4FAD-A411-45D28BD3BCF0}"/>
                  </a:ext>
                </a:extLst>
              </p:cNvPr>
              <p:cNvSpPr/>
              <p:nvPr userDrawn="1"/>
            </p:nvSpPr>
            <p:spPr>
              <a:xfrm>
                <a:off x="3999769" y="4025772"/>
                <a:ext cx="1350140" cy="1350140"/>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BC252AF5-878B-48DA-BBA3-BA5FEE59FE7D}"/>
                  </a:ext>
                </a:extLst>
              </p:cNvPr>
              <p:cNvGrpSpPr/>
              <p:nvPr userDrawn="1"/>
            </p:nvGrpSpPr>
            <p:grpSpPr>
              <a:xfrm>
                <a:off x="4217639" y="4243642"/>
                <a:ext cx="914400" cy="914400"/>
                <a:chOff x="-1495425" y="2603436"/>
                <a:chExt cx="914400" cy="914400"/>
              </a:xfrm>
            </p:grpSpPr>
            <p:pic>
              <p:nvPicPr>
                <p:cNvPr id="48" name="Graphic 47" descr="Monitor">
                  <a:extLst>
                    <a:ext uri="{FF2B5EF4-FFF2-40B4-BE49-F238E27FC236}">
                      <a16:creationId xmlns:a16="http://schemas.microsoft.com/office/drawing/2014/main" id="{2909B143-8F0B-41A2-90D3-3931A50E4925}"/>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1495425" y="2603436"/>
                  <a:ext cx="914400" cy="914400"/>
                </a:xfrm>
                <a:prstGeom prst="rect">
                  <a:avLst/>
                </a:prstGeom>
              </p:spPr>
            </p:pic>
            <p:pic>
              <p:nvPicPr>
                <p:cNvPr id="50" name="Graphic 49" descr="Play">
                  <a:extLst>
                    <a:ext uri="{FF2B5EF4-FFF2-40B4-BE49-F238E27FC236}">
                      <a16:creationId xmlns:a16="http://schemas.microsoft.com/office/drawing/2014/main" id="{BD8B9AF1-816C-41AF-A41E-D6F3012E5787}"/>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1231125" y="2794659"/>
                  <a:ext cx="406452" cy="406452"/>
                </a:xfrm>
                <a:prstGeom prst="rect">
                  <a:avLst/>
                </a:prstGeom>
              </p:spPr>
            </p:pic>
          </p:grpSp>
        </p:grpSp>
      </p:grpSp>
      <p:sp>
        <p:nvSpPr>
          <p:cNvPr id="63" name="Rectangle 62">
            <a:extLst>
              <a:ext uri="{FF2B5EF4-FFF2-40B4-BE49-F238E27FC236}">
                <a16:creationId xmlns:a16="http://schemas.microsoft.com/office/drawing/2014/main" id="{6FE01A69-64F8-45D1-A72D-A0B9F81258A0}"/>
              </a:ext>
            </a:extLst>
          </p:cNvPr>
          <p:cNvSpPr/>
          <p:nvPr userDrawn="1"/>
        </p:nvSpPr>
        <p:spPr>
          <a:xfrm rot="3484085">
            <a:off x="-3504065" y="7119211"/>
            <a:ext cx="12192000" cy="111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A4E850D8-7ACE-431B-88A4-D89AA3A14051}"/>
              </a:ext>
            </a:extLst>
          </p:cNvPr>
          <p:cNvCxnSpPr>
            <a:cxnSpLocks/>
          </p:cNvCxnSpPr>
          <p:nvPr userDrawn="1"/>
        </p:nvCxnSpPr>
        <p:spPr>
          <a:xfrm>
            <a:off x="-113975" y="2419350"/>
            <a:ext cx="2260344" cy="459105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175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ast Lane's Strategic Vis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87A1AF-2862-419C-B62A-5256FE539C01}"/>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Title 3">
            <a:extLst>
              <a:ext uri="{FF2B5EF4-FFF2-40B4-BE49-F238E27FC236}">
                <a16:creationId xmlns:a16="http://schemas.microsoft.com/office/drawing/2014/main" id="{69B9D912-2158-4516-AB25-8C64CCBB019A}"/>
              </a:ext>
            </a:extLst>
          </p:cNvPr>
          <p:cNvSpPr>
            <a:spLocks noGrp="1"/>
          </p:cNvSpPr>
          <p:nvPr>
            <p:ph type="title"/>
          </p:nvPr>
        </p:nvSpPr>
        <p:spPr>
          <a:xfrm>
            <a:off x="622068" y="365125"/>
            <a:ext cx="9137074" cy="594431"/>
          </a:xfrm>
          <a:prstGeom prst="rect">
            <a:avLst/>
          </a:prstGeom>
        </p:spPr>
        <p:txBody>
          <a:bodyPr/>
          <a:lstStyle>
            <a:lvl1pPr>
              <a:defRPr cap="all" baseline="0">
                <a:solidFill>
                  <a:schemeClr val="bg2"/>
                </a:solidFill>
              </a:defRPr>
            </a:lvl1pPr>
          </a:lstStyle>
          <a:p>
            <a:r>
              <a:rPr lang="en-US" sz="4400" b="1" dirty="0"/>
              <a:t>Fast lane’s strategic vision</a:t>
            </a:r>
          </a:p>
        </p:txBody>
      </p:sp>
      <p:sp>
        <p:nvSpPr>
          <p:cNvPr id="6" name="Rectangle 5">
            <a:extLst>
              <a:ext uri="{FF2B5EF4-FFF2-40B4-BE49-F238E27FC236}">
                <a16:creationId xmlns:a16="http://schemas.microsoft.com/office/drawing/2014/main" id="{5369FD1B-4ABA-4CBD-A917-0B805219D2FF}"/>
              </a:ext>
            </a:extLst>
          </p:cNvPr>
          <p:cNvSpPr/>
          <p:nvPr userDrawn="1"/>
        </p:nvSpPr>
        <p:spPr>
          <a:xfrm>
            <a:off x="475312" y="1319158"/>
            <a:ext cx="11197399" cy="830997"/>
          </a:xfrm>
          <a:prstGeom prst="rect">
            <a:avLst/>
          </a:prstGeom>
        </p:spPr>
        <p:txBody>
          <a:bodyPr wrap="square">
            <a:spAutoFit/>
          </a:bodyPr>
          <a:lstStyle/>
          <a:p>
            <a:pPr algn="ctr" defTabSz="584186">
              <a:defRPr sz="1800">
                <a:solidFill>
                  <a:srgbClr val="000000"/>
                </a:solidFill>
              </a:defRPr>
            </a:pPr>
            <a:r>
              <a:rPr lang="en-US" sz="2400">
                <a:solidFill>
                  <a:srgbClr val="19242F"/>
                </a:solidFill>
                <a:latin typeface="+mj-lt"/>
                <a:ea typeface="Lato Light"/>
                <a:cs typeface="Lato Light"/>
              </a:rPr>
              <a:t>We provide</a:t>
            </a:r>
            <a:r>
              <a:rPr lang="en-US" sz="2400" b="1">
                <a:solidFill>
                  <a:srgbClr val="19242F"/>
                </a:solidFill>
                <a:latin typeface="+mj-lt"/>
                <a:ea typeface="Lato Light"/>
                <a:cs typeface="Lato Light"/>
              </a:rPr>
              <a:t> </a:t>
            </a:r>
            <a:r>
              <a:rPr lang="en-US" sz="2400" b="1">
                <a:solidFill>
                  <a:srgbClr val="990033"/>
                </a:solidFill>
                <a:latin typeface="+mj-lt"/>
                <a:ea typeface="Lato Light"/>
                <a:cs typeface="Lato Light"/>
              </a:rPr>
              <a:t>CONSULTING and EDUCATION </a:t>
            </a:r>
            <a:r>
              <a:rPr lang="en-US" sz="2400">
                <a:solidFill>
                  <a:srgbClr val="19242F"/>
                </a:solidFill>
                <a:latin typeface="+mj-lt"/>
                <a:ea typeface="Lato Light"/>
                <a:cs typeface="Lato Light"/>
              </a:rPr>
              <a:t>services that support and </a:t>
            </a:r>
            <a:r>
              <a:rPr lang="en-US" sz="2400" b="1">
                <a:solidFill>
                  <a:srgbClr val="990033"/>
                </a:solidFill>
                <a:latin typeface="+mj-lt"/>
                <a:ea typeface="Lato Light"/>
                <a:cs typeface="Lato Light"/>
              </a:rPr>
              <a:t>ENABLE</a:t>
            </a:r>
            <a:r>
              <a:rPr lang="en-US" sz="2400">
                <a:solidFill>
                  <a:srgbClr val="990033"/>
                </a:solidFill>
                <a:latin typeface="+mj-lt"/>
                <a:ea typeface="Lato Light"/>
                <a:cs typeface="Lato Light"/>
              </a:rPr>
              <a:t> </a:t>
            </a:r>
            <a:r>
              <a:rPr lang="en-US" sz="2400">
                <a:solidFill>
                  <a:srgbClr val="19242F"/>
                </a:solidFill>
                <a:latin typeface="+mj-lt"/>
                <a:ea typeface="Lato Light"/>
                <a:cs typeface="Lato Light"/>
              </a:rPr>
              <a:t>our clients executing their </a:t>
            </a:r>
            <a:r>
              <a:rPr lang="en-US" sz="2400" b="1">
                <a:solidFill>
                  <a:srgbClr val="990033"/>
                </a:solidFill>
                <a:latin typeface="+mj-lt"/>
                <a:ea typeface="Lato Light"/>
                <a:cs typeface="Lato Light"/>
              </a:rPr>
              <a:t>DIGITAL BUSINESS </a:t>
            </a:r>
            <a:r>
              <a:rPr lang="en-US" sz="2400">
                <a:solidFill>
                  <a:srgbClr val="19242F"/>
                </a:solidFill>
                <a:latin typeface="+mj-lt"/>
                <a:ea typeface="Lato Light"/>
                <a:cs typeface="Lato Light"/>
              </a:rPr>
              <a:t>strategies.</a:t>
            </a:r>
          </a:p>
        </p:txBody>
      </p:sp>
      <p:sp>
        <p:nvSpPr>
          <p:cNvPr id="7" name="Rectangle 6">
            <a:extLst>
              <a:ext uri="{FF2B5EF4-FFF2-40B4-BE49-F238E27FC236}">
                <a16:creationId xmlns:a16="http://schemas.microsoft.com/office/drawing/2014/main" id="{DB678393-B597-426E-857C-2A08284C1B7A}"/>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Graphic 5">
            <a:extLst>
              <a:ext uri="{FF2B5EF4-FFF2-40B4-BE49-F238E27FC236}">
                <a16:creationId xmlns:a16="http://schemas.microsoft.com/office/drawing/2014/main" id="{C6EAB351-29D5-494D-80C8-70BEE18DFC1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l="11087" t="21071" r="53153" b="59732"/>
          <a:stretch/>
        </p:blipFill>
        <p:spPr>
          <a:xfrm>
            <a:off x="10431084" y="319517"/>
            <a:ext cx="1487980" cy="308616"/>
          </a:xfrm>
          <a:prstGeom prst="rect">
            <a:avLst/>
          </a:prstGeom>
        </p:spPr>
      </p:pic>
      <p:sp>
        <p:nvSpPr>
          <p:cNvPr id="3" name="Footer Placeholder 2">
            <a:extLst>
              <a:ext uri="{FF2B5EF4-FFF2-40B4-BE49-F238E27FC236}">
                <a16:creationId xmlns:a16="http://schemas.microsoft.com/office/drawing/2014/main" id="{8935437C-5A3A-4BDA-95ED-3A2FCA4A399C}"/>
              </a:ext>
            </a:extLst>
          </p:cNvPr>
          <p:cNvSpPr>
            <a:spLocks noGrp="1"/>
          </p:cNvSpPr>
          <p:nvPr>
            <p:ph type="ftr" sz="quarter" idx="10"/>
          </p:nvPr>
        </p:nvSpPr>
        <p:spPr>
          <a:xfrm>
            <a:off x="10774572" y="6547704"/>
            <a:ext cx="1361902" cy="228171"/>
          </a:xfrm>
          <a:prstGeom prst="rect">
            <a:avLst/>
          </a:prstGeom>
        </p:spPr>
        <p:txBody>
          <a:bodyPr/>
          <a:lstStyle>
            <a:lvl1pPr>
              <a:defRPr>
                <a:solidFill>
                  <a:schemeClr val="bg1"/>
                </a:solidFill>
              </a:defRPr>
            </a:lvl1pPr>
          </a:lstStyle>
          <a:p>
            <a:r>
              <a:rPr lang="en-US"/>
              <a:t>© Fast Lane 2018</a:t>
            </a:r>
          </a:p>
        </p:txBody>
      </p:sp>
    </p:spTree>
    <p:extLst>
      <p:ext uri="{BB962C8B-B14F-4D97-AF65-F5344CB8AC3E}">
        <p14:creationId xmlns:p14="http://schemas.microsoft.com/office/powerpoint/2010/main" val="2534552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endor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FFE323D-C7B5-4218-ADE2-2978A0EBF4B5}"/>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grpSp>
        <p:nvGrpSpPr>
          <p:cNvPr id="57" name="Group 56">
            <a:extLst>
              <a:ext uri="{FF2B5EF4-FFF2-40B4-BE49-F238E27FC236}">
                <a16:creationId xmlns:a16="http://schemas.microsoft.com/office/drawing/2014/main" id="{C010314E-6BF8-4BC2-ABB4-589C01AE855C}"/>
              </a:ext>
            </a:extLst>
          </p:cNvPr>
          <p:cNvGrpSpPr/>
          <p:nvPr userDrawn="1"/>
        </p:nvGrpSpPr>
        <p:grpSpPr>
          <a:xfrm>
            <a:off x="1162745" y="1553166"/>
            <a:ext cx="9866509" cy="3926771"/>
            <a:chOff x="1083078" y="2277720"/>
            <a:chExt cx="9866509" cy="3926771"/>
          </a:xfrm>
        </p:grpSpPr>
        <p:grpSp>
          <p:nvGrpSpPr>
            <p:cNvPr id="55" name="Group 54">
              <a:extLst>
                <a:ext uri="{FF2B5EF4-FFF2-40B4-BE49-F238E27FC236}">
                  <a16:creationId xmlns:a16="http://schemas.microsoft.com/office/drawing/2014/main" id="{425B65F3-28D4-4E06-A5E4-E06617E2E77B}"/>
                </a:ext>
              </a:extLst>
            </p:cNvPr>
            <p:cNvGrpSpPr/>
            <p:nvPr userDrawn="1"/>
          </p:nvGrpSpPr>
          <p:grpSpPr>
            <a:xfrm>
              <a:off x="2763804" y="2285933"/>
              <a:ext cx="1238978" cy="3651845"/>
              <a:chOff x="2703474" y="2285933"/>
              <a:chExt cx="1238978" cy="3651845"/>
            </a:xfrm>
          </p:grpSpPr>
          <p:pic>
            <p:nvPicPr>
              <p:cNvPr id="6" name="Picture 5">
                <a:extLst>
                  <a:ext uri="{FF2B5EF4-FFF2-40B4-BE49-F238E27FC236}">
                    <a16:creationId xmlns:a16="http://schemas.microsoft.com/office/drawing/2014/main" id="{7BD56016-504A-4333-BDBA-BF34870383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73540" y="3257476"/>
                <a:ext cx="498846" cy="366652"/>
              </a:xfrm>
              <a:prstGeom prst="rect">
                <a:avLst/>
              </a:prstGeom>
            </p:spPr>
          </p:pic>
          <p:pic>
            <p:nvPicPr>
              <p:cNvPr id="17" name="Picture 16">
                <a:extLst>
                  <a:ext uri="{FF2B5EF4-FFF2-40B4-BE49-F238E27FC236}">
                    <a16:creationId xmlns:a16="http://schemas.microsoft.com/office/drawing/2014/main" id="{2D87C942-2581-49A2-9B55-837EA00A81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43624" y="5743245"/>
                <a:ext cx="758678" cy="194533"/>
              </a:xfrm>
              <a:prstGeom prst="rect">
                <a:avLst/>
              </a:prstGeom>
            </p:spPr>
          </p:pic>
          <p:pic>
            <p:nvPicPr>
              <p:cNvPr id="21" name="Picture 20">
                <a:extLst>
                  <a:ext uri="{FF2B5EF4-FFF2-40B4-BE49-F238E27FC236}">
                    <a16:creationId xmlns:a16="http://schemas.microsoft.com/office/drawing/2014/main" id="{61A6FF7A-BA0B-475D-8592-FB4363BD227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61671" y="4093998"/>
                <a:ext cx="1122584" cy="300409"/>
              </a:xfrm>
              <a:prstGeom prst="rect">
                <a:avLst/>
              </a:prstGeom>
            </p:spPr>
          </p:pic>
          <p:pic>
            <p:nvPicPr>
              <p:cNvPr id="29" name="Picture 28">
                <a:extLst>
                  <a:ext uri="{FF2B5EF4-FFF2-40B4-BE49-F238E27FC236}">
                    <a16:creationId xmlns:a16="http://schemas.microsoft.com/office/drawing/2014/main" id="{3E55F7F3-497E-4591-A657-93F8174050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703474" y="4745484"/>
                <a:ext cx="1238978" cy="630443"/>
              </a:xfrm>
              <a:prstGeom prst="rect">
                <a:avLst/>
              </a:prstGeom>
            </p:spPr>
          </p:pic>
          <p:pic>
            <p:nvPicPr>
              <p:cNvPr id="33" name="Picture 32">
                <a:extLst>
                  <a:ext uri="{FF2B5EF4-FFF2-40B4-BE49-F238E27FC236}">
                    <a16:creationId xmlns:a16="http://schemas.microsoft.com/office/drawing/2014/main" id="{814293D1-00F5-4628-8329-379ED7A6EAE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52355" y="2285933"/>
                <a:ext cx="741216" cy="491673"/>
              </a:xfrm>
              <a:prstGeom prst="rect">
                <a:avLst/>
              </a:prstGeom>
            </p:spPr>
          </p:pic>
        </p:grpSp>
        <p:grpSp>
          <p:nvGrpSpPr>
            <p:cNvPr id="51" name="Group 50">
              <a:extLst>
                <a:ext uri="{FF2B5EF4-FFF2-40B4-BE49-F238E27FC236}">
                  <a16:creationId xmlns:a16="http://schemas.microsoft.com/office/drawing/2014/main" id="{C01734AC-05B4-4E7E-9288-0F219568C037}"/>
                </a:ext>
              </a:extLst>
            </p:cNvPr>
            <p:cNvGrpSpPr/>
            <p:nvPr userDrawn="1"/>
          </p:nvGrpSpPr>
          <p:grpSpPr>
            <a:xfrm>
              <a:off x="8538926" y="2402023"/>
              <a:ext cx="893838" cy="3574925"/>
              <a:chOff x="8526086" y="2402023"/>
              <a:chExt cx="893838" cy="3574925"/>
            </a:xfrm>
          </p:grpSpPr>
          <p:pic>
            <p:nvPicPr>
              <p:cNvPr id="15" name="Picture 14">
                <a:extLst>
                  <a:ext uri="{FF2B5EF4-FFF2-40B4-BE49-F238E27FC236}">
                    <a16:creationId xmlns:a16="http://schemas.microsoft.com/office/drawing/2014/main" id="{3211174B-F1A0-4E95-BCE6-D27B26B559E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624992" y="3186753"/>
                <a:ext cx="696026" cy="508099"/>
              </a:xfrm>
              <a:prstGeom prst="rect">
                <a:avLst/>
              </a:prstGeom>
            </p:spPr>
          </p:pic>
          <p:pic>
            <p:nvPicPr>
              <p:cNvPr id="16" name="Picture 15">
                <a:extLst>
                  <a:ext uri="{FF2B5EF4-FFF2-40B4-BE49-F238E27FC236}">
                    <a16:creationId xmlns:a16="http://schemas.microsoft.com/office/drawing/2014/main" id="{46D38A03-D1D6-4475-A1CE-F5C96E1A360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610475" y="5704075"/>
                <a:ext cx="725061" cy="272873"/>
              </a:xfrm>
              <a:prstGeom prst="rect">
                <a:avLst/>
              </a:prstGeom>
            </p:spPr>
          </p:pic>
          <p:pic>
            <p:nvPicPr>
              <p:cNvPr id="18" name="Picture 17">
                <a:extLst>
                  <a:ext uri="{FF2B5EF4-FFF2-40B4-BE49-F238E27FC236}">
                    <a16:creationId xmlns:a16="http://schemas.microsoft.com/office/drawing/2014/main" id="{F716CF45-0FC6-4DEC-8490-A8DD8208EF3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526086" y="4009123"/>
                <a:ext cx="893838" cy="470159"/>
              </a:xfrm>
              <a:prstGeom prst="rect">
                <a:avLst/>
              </a:prstGeom>
            </p:spPr>
          </p:pic>
          <p:pic>
            <p:nvPicPr>
              <p:cNvPr id="31" name="Picture 30">
                <a:extLst>
                  <a:ext uri="{FF2B5EF4-FFF2-40B4-BE49-F238E27FC236}">
                    <a16:creationId xmlns:a16="http://schemas.microsoft.com/office/drawing/2014/main" id="{4E597C5D-7436-4FFE-8D99-94D6483D184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699854" y="2402023"/>
                <a:ext cx="546303" cy="259493"/>
              </a:xfrm>
              <a:prstGeom prst="rect">
                <a:avLst/>
              </a:prstGeom>
            </p:spPr>
          </p:pic>
          <p:pic>
            <p:nvPicPr>
              <p:cNvPr id="37" name="Picture 36">
                <a:extLst>
                  <a:ext uri="{FF2B5EF4-FFF2-40B4-BE49-F238E27FC236}">
                    <a16:creationId xmlns:a16="http://schemas.microsoft.com/office/drawing/2014/main" id="{C5E6145D-3EAF-4662-B822-6BE317AD912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558836" y="4646536"/>
                <a:ext cx="828338" cy="828338"/>
              </a:xfrm>
              <a:prstGeom prst="rect">
                <a:avLst/>
              </a:prstGeom>
            </p:spPr>
          </p:pic>
        </p:grpSp>
        <p:grpSp>
          <p:nvGrpSpPr>
            <p:cNvPr id="53" name="Group 52">
              <a:extLst>
                <a:ext uri="{FF2B5EF4-FFF2-40B4-BE49-F238E27FC236}">
                  <a16:creationId xmlns:a16="http://schemas.microsoft.com/office/drawing/2014/main" id="{1984CC94-EDF8-46BC-BDCA-8BEE66215CEA}"/>
                </a:ext>
              </a:extLst>
            </p:cNvPr>
            <p:cNvGrpSpPr/>
            <p:nvPr userDrawn="1"/>
          </p:nvGrpSpPr>
          <p:grpSpPr>
            <a:xfrm>
              <a:off x="5864065" y="2286153"/>
              <a:ext cx="983412" cy="3736609"/>
              <a:chOff x="5683082" y="2286153"/>
              <a:chExt cx="983412" cy="3736609"/>
            </a:xfrm>
          </p:grpSpPr>
          <p:pic>
            <p:nvPicPr>
              <p:cNvPr id="9" name="Picture 8">
                <a:extLst>
                  <a:ext uri="{FF2B5EF4-FFF2-40B4-BE49-F238E27FC236}">
                    <a16:creationId xmlns:a16="http://schemas.microsoft.com/office/drawing/2014/main" id="{4ABDE407-3A78-46DC-899B-9D5FA064065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683082" y="4935695"/>
                <a:ext cx="983412" cy="250020"/>
              </a:xfrm>
              <a:prstGeom prst="rect">
                <a:avLst/>
              </a:prstGeom>
            </p:spPr>
          </p:pic>
          <p:pic>
            <p:nvPicPr>
              <p:cNvPr id="13" name="Picture 12">
                <a:extLst>
                  <a:ext uri="{FF2B5EF4-FFF2-40B4-BE49-F238E27FC236}">
                    <a16:creationId xmlns:a16="http://schemas.microsoft.com/office/drawing/2014/main" id="{7F0BEF6F-3009-4E52-A6FA-9270D390AD7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874976" y="3229506"/>
                <a:ext cx="599625" cy="422593"/>
              </a:xfrm>
              <a:prstGeom prst="rect">
                <a:avLst/>
              </a:prstGeom>
            </p:spPr>
          </p:pic>
          <p:pic>
            <p:nvPicPr>
              <p:cNvPr id="25" name="Picture 24">
                <a:extLst>
                  <a:ext uri="{FF2B5EF4-FFF2-40B4-BE49-F238E27FC236}">
                    <a16:creationId xmlns:a16="http://schemas.microsoft.com/office/drawing/2014/main" id="{B820B7BF-2519-4A58-90E2-F8BB5DEC4D00}"/>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702282" y="4135919"/>
                <a:ext cx="945013" cy="216566"/>
              </a:xfrm>
              <a:prstGeom prst="rect">
                <a:avLst/>
              </a:prstGeom>
            </p:spPr>
          </p:pic>
          <p:pic>
            <p:nvPicPr>
              <p:cNvPr id="27" name="Picture 26">
                <a:extLst>
                  <a:ext uri="{FF2B5EF4-FFF2-40B4-BE49-F238E27FC236}">
                    <a16:creationId xmlns:a16="http://schemas.microsoft.com/office/drawing/2014/main" id="{F44DA4F7-12AB-4464-930A-2453D67F9BB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734616" y="5658261"/>
                <a:ext cx="880345" cy="364501"/>
              </a:xfrm>
              <a:prstGeom prst="rect">
                <a:avLst/>
              </a:prstGeom>
            </p:spPr>
          </p:pic>
          <p:pic>
            <p:nvPicPr>
              <p:cNvPr id="39" name="Picture 38">
                <a:extLst>
                  <a:ext uri="{FF2B5EF4-FFF2-40B4-BE49-F238E27FC236}">
                    <a16:creationId xmlns:a16="http://schemas.microsoft.com/office/drawing/2014/main" id="{FCBC17B5-A1CC-4BC0-93A1-9C617FB94E8D}"/>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929172" y="2286153"/>
                <a:ext cx="491232" cy="491232"/>
              </a:xfrm>
              <a:prstGeom prst="rect">
                <a:avLst/>
              </a:prstGeom>
            </p:spPr>
          </p:pic>
        </p:grpSp>
        <p:grpSp>
          <p:nvGrpSpPr>
            <p:cNvPr id="54" name="Group 53">
              <a:extLst>
                <a:ext uri="{FF2B5EF4-FFF2-40B4-BE49-F238E27FC236}">
                  <a16:creationId xmlns:a16="http://schemas.microsoft.com/office/drawing/2014/main" id="{4F7585C9-7F58-4807-A748-E2F65B6069EF}"/>
                </a:ext>
              </a:extLst>
            </p:cNvPr>
            <p:cNvGrpSpPr/>
            <p:nvPr userDrawn="1"/>
          </p:nvGrpSpPr>
          <p:grpSpPr>
            <a:xfrm>
              <a:off x="4443040" y="2282037"/>
              <a:ext cx="980767" cy="3687522"/>
              <a:chOff x="4264151" y="2282037"/>
              <a:chExt cx="980767" cy="3687522"/>
            </a:xfrm>
          </p:grpSpPr>
          <p:pic>
            <p:nvPicPr>
              <p:cNvPr id="10" name="Picture 9">
                <a:extLst>
                  <a:ext uri="{FF2B5EF4-FFF2-40B4-BE49-F238E27FC236}">
                    <a16:creationId xmlns:a16="http://schemas.microsoft.com/office/drawing/2014/main" id="{AFF5DB90-9F7F-4975-98AA-EE668E580F5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51395" y="4910600"/>
                <a:ext cx="806279" cy="300210"/>
              </a:xfrm>
              <a:prstGeom prst="rect">
                <a:avLst/>
              </a:prstGeom>
            </p:spPr>
          </p:pic>
          <p:pic>
            <p:nvPicPr>
              <p:cNvPr id="11" name="Picture 10">
                <a:extLst>
                  <a:ext uri="{FF2B5EF4-FFF2-40B4-BE49-F238E27FC236}">
                    <a16:creationId xmlns:a16="http://schemas.microsoft.com/office/drawing/2014/main" id="{81EE89D3-EA93-45F6-9DD1-115EA81FFF6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264151" y="5711463"/>
                <a:ext cx="980767" cy="258096"/>
              </a:xfrm>
              <a:prstGeom prst="rect">
                <a:avLst/>
              </a:prstGeom>
            </p:spPr>
          </p:pic>
          <p:pic>
            <p:nvPicPr>
              <p:cNvPr id="23" name="Picture 22">
                <a:extLst>
                  <a:ext uri="{FF2B5EF4-FFF2-40B4-BE49-F238E27FC236}">
                    <a16:creationId xmlns:a16="http://schemas.microsoft.com/office/drawing/2014/main" id="{50023F8D-8ED9-401E-A073-19129E335337}"/>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528722" y="3201590"/>
                <a:ext cx="451624" cy="478424"/>
              </a:xfrm>
              <a:prstGeom prst="rect">
                <a:avLst/>
              </a:prstGeom>
            </p:spPr>
          </p:pic>
          <p:pic>
            <p:nvPicPr>
              <p:cNvPr id="24" name="Picture 23">
                <a:extLst>
                  <a:ext uri="{FF2B5EF4-FFF2-40B4-BE49-F238E27FC236}">
                    <a16:creationId xmlns:a16="http://schemas.microsoft.com/office/drawing/2014/main" id="{BCCBAF84-9EEF-4535-A96E-9B76ABC71AE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273643" y="4113371"/>
                <a:ext cx="961782" cy="261662"/>
              </a:xfrm>
              <a:prstGeom prst="rect">
                <a:avLst/>
              </a:prstGeom>
            </p:spPr>
          </p:pic>
          <p:pic>
            <p:nvPicPr>
              <p:cNvPr id="41" name="Picture 40">
                <a:extLst>
                  <a:ext uri="{FF2B5EF4-FFF2-40B4-BE49-F238E27FC236}">
                    <a16:creationId xmlns:a16="http://schemas.microsoft.com/office/drawing/2014/main" id="{413DBCBE-983C-4AB6-8258-AD3D5753F8D1}"/>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303136" y="2282037"/>
                <a:ext cx="902796" cy="583099"/>
              </a:xfrm>
              <a:prstGeom prst="rect">
                <a:avLst/>
              </a:prstGeom>
            </p:spPr>
          </p:pic>
        </p:grpSp>
        <p:grpSp>
          <p:nvGrpSpPr>
            <p:cNvPr id="52" name="Group 51">
              <a:extLst>
                <a:ext uri="{FF2B5EF4-FFF2-40B4-BE49-F238E27FC236}">
                  <a16:creationId xmlns:a16="http://schemas.microsoft.com/office/drawing/2014/main" id="{7CA44793-1DF5-4659-855D-ADAF2AF77527}"/>
                </a:ext>
              </a:extLst>
            </p:cNvPr>
            <p:cNvGrpSpPr/>
            <p:nvPr userDrawn="1"/>
          </p:nvGrpSpPr>
          <p:grpSpPr>
            <a:xfrm>
              <a:off x="7287735" y="2277720"/>
              <a:ext cx="810933" cy="3632243"/>
              <a:chOff x="7103654" y="2277720"/>
              <a:chExt cx="810933" cy="3632243"/>
            </a:xfrm>
          </p:grpSpPr>
          <p:pic>
            <p:nvPicPr>
              <p:cNvPr id="8" name="Picture 7">
                <a:extLst>
                  <a:ext uri="{FF2B5EF4-FFF2-40B4-BE49-F238E27FC236}">
                    <a16:creationId xmlns:a16="http://schemas.microsoft.com/office/drawing/2014/main" id="{8D250833-4B86-46D6-9C68-17D7FF355D4B}"/>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107155" y="4104907"/>
                <a:ext cx="803930" cy="278590"/>
              </a:xfrm>
              <a:prstGeom prst="rect">
                <a:avLst/>
              </a:prstGeom>
            </p:spPr>
          </p:pic>
          <p:pic>
            <p:nvPicPr>
              <p:cNvPr id="12" name="Picture 11">
                <a:extLst>
                  <a:ext uri="{FF2B5EF4-FFF2-40B4-BE49-F238E27FC236}">
                    <a16:creationId xmlns:a16="http://schemas.microsoft.com/office/drawing/2014/main" id="{0EAB2D36-45A8-4A6D-A6CE-517C64585E37}"/>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156574" y="5771060"/>
                <a:ext cx="705092" cy="138903"/>
              </a:xfrm>
              <a:prstGeom prst="rect">
                <a:avLst/>
              </a:prstGeom>
            </p:spPr>
          </p:pic>
          <p:pic>
            <p:nvPicPr>
              <p:cNvPr id="14" name="Picture 13">
                <a:extLst>
                  <a:ext uri="{FF2B5EF4-FFF2-40B4-BE49-F238E27FC236}">
                    <a16:creationId xmlns:a16="http://schemas.microsoft.com/office/drawing/2014/main" id="{9E1E5B5E-C8C1-4AAB-BFB0-8B0FA80E46A4}"/>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164138" y="3181328"/>
                <a:ext cx="689965" cy="518948"/>
              </a:xfrm>
              <a:prstGeom prst="rect">
                <a:avLst/>
              </a:prstGeom>
            </p:spPr>
          </p:pic>
          <p:pic>
            <p:nvPicPr>
              <p:cNvPr id="19" name="Picture 18">
                <a:extLst>
                  <a:ext uri="{FF2B5EF4-FFF2-40B4-BE49-F238E27FC236}">
                    <a16:creationId xmlns:a16="http://schemas.microsoft.com/office/drawing/2014/main" id="{335F5F09-DFB4-4691-A3B2-BBE1311D6A23}"/>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175339" y="4726924"/>
                <a:ext cx="667563" cy="667563"/>
              </a:xfrm>
              <a:prstGeom prst="rect">
                <a:avLst/>
              </a:prstGeom>
            </p:spPr>
          </p:pic>
          <p:pic>
            <p:nvPicPr>
              <p:cNvPr id="45" name="Picture 44">
                <a:extLst>
                  <a:ext uri="{FF2B5EF4-FFF2-40B4-BE49-F238E27FC236}">
                    <a16:creationId xmlns:a16="http://schemas.microsoft.com/office/drawing/2014/main" id="{179D19F4-CF93-429F-9908-9AA6B3A0BB65}"/>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7103654" y="2277720"/>
                <a:ext cx="810933" cy="508099"/>
              </a:xfrm>
              <a:prstGeom prst="rect">
                <a:avLst/>
              </a:prstGeom>
            </p:spPr>
          </p:pic>
        </p:grpSp>
        <p:grpSp>
          <p:nvGrpSpPr>
            <p:cNvPr id="56" name="Group 55">
              <a:extLst>
                <a:ext uri="{FF2B5EF4-FFF2-40B4-BE49-F238E27FC236}">
                  <a16:creationId xmlns:a16="http://schemas.microsoft.com/office/drawing/2014/main" id="{E365EC02-ECC5-4E29-B666-356D5615C439}"/>
                </a:ext>
              </a:extLst>
            </p:cNvPr>
            <p:cNvGrpSpPr/>
            <p:nvPr userDrawn="1"/>
          </p:nvGrpSpPr>
          <p:grpSpPr>
            <a:xfrm>
              <a:off x="1083078" y="2285933"/>
              <a:ext cx="1240468" cy="3918558"/>
              <a:chOff x="1083078" y="2285933"/>
              <a:chExt cx="1240468" cy="3918558"/>
            </a:xfrm>
          </p:grpSpPr>
          <p:pic>
            <p:nvPicPr>
              <p:cNvPr id="5" name="Picture 4">
                <a:extLst>
                  <a:ext uri="{FF2B5EF4-FFF2-40B4-BE49-F238E27FC236}">
                    <a16:creationId xmlns:a16="http://schemas.microsoft.com/office/drawing/2014/main" id="{7043A810-CD30-411D-AB7C-536323B3C51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462914" y="3200404"/>
                <a:ext cx="480796" cy="480796"/>
              </a:xfrm>
              <a:prstGeom prst="rect">
                <a:avLst/>
              </a:prstGeom>
            </p:spPr>
          </p:pic>
          <p:pic>
            <p:nvPicPr>
              <p:cNvPr id="22" name="Picture 21">
                <a:extLst>
                  <a:ext uri="{FF2B5EF4-FFF2-40B4-BE49-F238E27FC236}">
                    <a16:creationId xmlns:a16="http://schemas.microsoft.com/office/drawing/2014/main" id="{E264BCE3-5C92-44F1-A91F-120A0B37256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375336" y="4041567"/>
                <a:ext cx="655953" cy="405270"/>
              </a:xfrm>
              <a:prstGeom prst="rect">
                <a:avLst/>
              </a:prstGeom>
            </p:spPr>
          </p:pic>
          <p:pic>
            <p:nvPicPr>
              <p:cNvPr id="26" name="Picture 25">
                <a:extLst>
                  <a:ext uri="{FF2B5EF4-FFF2-40B4-BE49-F238E27FC236}">
                    <a16:creationId xmlns:a16="http://schemas.microsoft.com/office/drawing/2014/main" id="{3699BA7E-D61F-40A7-8110-9E7D46229C27}"/>
                  </a:ext>
                </a:extLst>
              </p:cNvPr>
              <p:cNvPicPr>
                <a:picLocks noChangeAspect="1"/>
              </p:cNvPicPr>
              <p:nvPr userDrawn="1"/>
            </p:nvPicPr>
            <p:blipFill rotWithShape="1">
              <a:blip r:embed="rId29" cstate="screen">
                <a:extLst>
                  <a:ext uri="{28A0092B-C50C-407E-A947-70E740481C1C}">
                    <a14:useLocalDpi xmlns:a14="http://schemas.microsoft.com/office/drawing/2010/main"/>
                  </a:ext>
                </a:extLst>
              </a:blip>
              <a:srcRect/>
              <a:stretch/>
            </p:blipFill>
            <p:spPr>
              <a:xfrm>
                <a:off x="1083078" y="4843689"/>
                <a:ext cx="1240468" cy="434032"/>
              </a:xfrm>
              <a:prstGeom prst="rect">
                <a:avLst/>
              </a:prstGeom>
            </p:spPr>
          </p:pic>
          <p:pic>
            <p:nvPicPr>
              <p:cNvPr id="35" name="Picture 34">
                <a:extLst>
                  <a:ext uri="{FF2B5EF4-FFF2-40B4-BE49-F238E27FC236}">
                    <a16:creationId xmlns:a16="http://schemas.microsoft.com/office/drawing/2014/main" id="{772B057C-4C9A-4C78-B7A8-FFD8C5A2F6E2}"/>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375480" y="2285933"/>
                <a:ext cx="655665" cy="491673"/>
              </a:xfrm>
              <a:prstGeom prst="rect">
                <a:avLst/>
              </a:prstGeom>
            </p:spPr>
          </p:pic>
          <p:pic>
            <p:nvPicPr>
              <p:cNvPr id="47" name="Picture 46">
                <a:extLst>
                  <a:ext uri="{FF2B5EF4-FFF2-40B4-BE49-F238E27FC236}">
                    <a16:creationId xmlns:a16="http://schemas.microsoft.com/office/drawing/2014/main" id="{877AC662-DB63-41F7-B388-EA7784CABF1D}"/>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339332" y="5476531"/>
                <a:ext cx="727960" cy="727960"/>
              </a:xfrm>
              <a:prstGeom prst="rect">
                <a:avLst/>
              </a:prstGeom>
            </p:spPr>
          </p:pic>
        </p:grpSp>
        <p:grpSp>
          <p:nvGrpSpPr>
            <p:cNvPr id="50" name="Group 49">
              <a:extLst>
                <a:ext uri="{FF2B5EF4-FFF2-40B4-BE49-F238E27FC236}">
                  <a16:creationId xmlns:a16="http://schemas.microsoft.com/office/drawing/2014/main" id="{500756A3-FFC4-4097-9E92-652C1ACA01AC}"/>
                </a:ext>
              </a:extLst>
            </p:cNvPr>
            <p:cNvGrpSpPr/>
            <p:nvPr userDrawn="1"/>
          </p:nvGrpSpPr>
          <p:grpSpPr>
            <a:xfrm>
              <a:off x="9873024" y="2285933"/>
              <a:ext cx="1076563" cy="3755400"/>
              <a:chOff x="9873024" y="2285933"/>
              <a:chExt cx="1076563" cy="3755400"/>
            </a:xfrm>
          </p:grpSpPr>
          <p:pic>
            <p:nvPicPr>
              <p:cNvPr id="7" name="Picture 6">
                <a:extLst>
                  <a:ext uri="{FF2B5EF4-FFF2-40B4-BE49-F238E27FC236}">
                    <a16:creationId xmlns:a16="http://schemas.microsoft.com/office/drawing/2014/main" id="{021C3A8C-B403-48B0-9E7E-6AAC07EA039D}"/>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0140860" y="3222913"/>
                <a:ext cx="540890" cy="435778"/>
              </a:xfrm>
              <a:prstGeom prst="rect">
                <a:avLst/>
              </a:prstGeom>
            </p:spPr>
          </p:pic>
          <p:pic>
            <p:nvPicPr>
              <p:cNvPr id="20" name="Picture 19">
                <a:extLst>
                  <a:ext uri="{FF2B5EF4-FFF2-40B4-BE49-F238E27FC236}">
                    <a16:creationId xmlns:a16="http://schemas.microsoft.com/office/drawing/2014/main" id="{DF3554F9-A0A6-461A-A8DB-EE51638F7848}"/>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10087193" y="4889048"/>
                <a:ext cx="648224" cy="343315"/>
              </a:xfrm>
              <a:prstGeom prst="rect">
                <a:avLst/>
              </a:prstGeom>
            </p:spPr>
          </p:pic>
          <p:pic>
            <p:nvPicPr>
              <p:cNvPr id="28" name="Picture 27">
                <a:extLst>
                  <a:ext uri="{FF2B5EF4-FFF2-40B4-BE49-F238E27FC236}">
                    <a16:creationId xmlns:a16="http://schemas.microsoft.com/office/drawing/2014/main" id="{188862E6-0066-47B3-89A6-4125E01CF6C1}"/>
                  </a:ext>
                </a:extLst>
              </p:cNvPr>
              <p:cNvPicPr>
                <a:picLocks noChangeAspect="1"/>
              </p:cNvPicPr>
              <p:nvPr userDrawn="1"/>
            </p:nvPicPr>
            <p:blipFill rotWithShape="1">
              <a:blip r:embed="rId34" cstate="screen">
                <a:extLst>
                  <a:ext uri="{28A0092B-C50C-407E-A947-70E740481C1C}">
                    <a14:useLocalDpi xmlns:a14="http://schemas.microsoft.com/office/drawing/2010/main"/>
                  </a:ext>
                </a:extLst>
              </a:blip>
              <a:srcRect/>
              <a:stretch/>
            </p:blipFill>
            <p:spPr>
              <a:xfrm>
                <a:off x="9873024" y="5639689"/>
                <a:ext cx="1076563" cy="401644"/>
              </a:xfrm>
              <a:prstGeom prst="rect">
                <a:avLst/>
              </a:prstGeom>
            </p:spPr>
          </p:pic>
          <p:pic>
            <p:nvPicPr>
              <p:cNvPr id="43" name="Picture 42">
                <a:extLst>
                  <a:ext uri="{FF2B5EF4-FFF2-40B4-BE49-F238E27FC236}">
                    <a16:creationId xmlns:a16="http://schemas.microsoft.com/office/drawing/2014/main" id="{83E00C38-B65A-43D8-ACCE-ABB517FAE601}"/>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10077172" y="3910069"/>
                <a:ext cx="668267" cy="668267"/>
              </a:xfrm>
              <a:prstGeom prst="rect">
                <a:avLst/>
              </a:prstGeom>
            </p:spPr>
          </p:pic>
          <p:pic>
            <p:nvPicPr>
              <p:cNvPr id="49" name="Picture 48">
                <a:extLst>
                  <a:ext uri="{FF2B5EF4-FFF2-40B4-BE49-F238E27FC236}">
                    <a16:creationId xmlns:a16="http://schemas.microsoft.com/office/drawing/2014/main" id="{A6909E16-08B1-451B-B02C-B5E7121ED9FE}"/>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0087239" y="2285933"/>
                <a:ext cx="648132" cy="491673"/>
              </a:xfrm>
              <a:prstGeom prst="rect">
                <a:avLst/>
              </a:prstGeom>
            </p:spPr>
          </p:pic>
        </p:grpSp>
      </p:grpSp>
      <p:sp>
        <p:nvSpPr>
          <p:cNvPr id="60" name="TextBox 59">
            <a:extLst>
              <a:ext uri="{FF2B5EF4-FFF2-40B4-BE49-F238E27FC236}">
                <a16:creationId xmlns:a16="http://schemas.microsoft.com/office/drawing/2014/main" id="{A49C903E-871A-43D8-A478-AB779B002D95}"/>
              </a:ext>
            </a:extLst>
          </p:cNvPr>
          <p:cNvSpPr txBox="1"/>
          <p:nvPr userDrawn="1"/>
        </p:nvSpPr>
        <p:spPr>
          <a:xfrm>
            <a:off x="619125" y="319517"/>
            <a:ext cx="9153525" cy="769441"/>
          </a:xfrm>
          <a:prstGeom prst="rect">
            <a:avLst/>
          </a:prstGeom>
          <a:noFill/>
        </p:spPr>
        <p:txBody>
          <a:bodyPr wrap="square" rtlCol="0">
            <a:spAutoFit/>
          </a:bodyPr>
          <a:lstStyle/>
          <a:p>
            <a:r>
              <a:rPr lang="en-US" sz="4400" b="1" cap="all" baseline="0">
                <a:solidFill>
                  <a:schemeClr val="bg2"/>
                </a:solidFill>
                <a:latin typeface="+mj-lt"/>
              </a:rPr>
              <a:t>Our vendors</a:t>
            </a:r>
          </a:p>
        </p:txBody>
      </p:sp>
      <p:sp>
        <p:nvSpPr>
          <p:cNvPr id="65" name="Rectangle 64">
            <a:extLst>
              <a:ext uri="{FF2B5EF4-FFF2-40B4-BE49-F238E27FC236}">
                <a16:creationId xmlns:a16="http://schemas.microsoft.com/office/drawing/2014/main" id="{1EEA9CF2-E5BB-4CEF-83C5-D4EA1A933083}"/>
              </a:ext>
            </a:extLst>
          </p:cNvPr>
          <p:cNvSpPr/>
          <p:nvPr userDrawn="1"/>
        </p:nvSpPr>
        <p:spPr>
          <a:xfrm>
            <a:off x="0" y="6090091"/>
            <a:ext cx="12192000" cy="111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092923AE-0949-48DB-8111-BBB178EBFB41}"/>
              </a:ext>
            </a:extLst>
          </p:cNvPr>
          <p:cNvCxnSpPr>
            <a:cxnSpLocks/>
          </p:cNvCxnSpPr>
          <p:nvPr userDrawn="1"/>
        </p:nvCxnSpPr>
        <p:spPr>
          <a:xfrm>
            <a:off x="0" y="5922142"/>
            <a:ext cx="12277493" cy="505417"/>
          </a:xfrm>
          <a:prstGeom prst="line">
            <a:avLst/>
          </a:prstGeom>
          <a:ln w="19050">
            <a:solidFill>
              <a:srgbClr val="1E3B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060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ast Lane's Global Reach Map">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B4116C-9E25-4FE4-9328-22DBE471F011}"/>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sp>
        <p:nvSpPr>
          <p:cNvPr id="4" name="Title 1">
            <a:extLst>
              <a:ext uri="{FF2B5EF4-FFF2-40B4-BE49-F238E27FC236}">
                <a16:creationId xmlns:a16="http://schemas.microsoft.com/office/drawing/2014/main" id="{26FE697D-0D09-4BFB-AEC5-AEFCA65006F2}"/>
              </a:ext>
            </a:extLst>
          </p:cNvPr>
          <p:cNvSpPr txBox="1">
            <a:spLocks/>
          </p:cNvSpPr>
          <p:nvPr userDrawn="1"/>
        </p:nvSpPr>
        <p:spPr>
          <a:xfrm>
            <a:off x="622068" y="365125"/>
            <a:ext cx="9137074" cy="947651"/>
          </a:xfrm>
          <a:prstGeom prst="rect">
            <a:avLst/>
          </a:prstGeom>
        </p:spPr>
        <p:txBody>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r>
              <a:rPr lang="en-US" b="1" cap="all" baseline="0">
                <a:solidFill>
                  <a:schemeClr val="bg2"/>
                </a:solidFill>
              </a:rPr>
              <a:t>Fast lane’s global reach</a:t>
            </a:r>
          </a:p>
        </p:txBody>
      </p:sp>
      <p:grpSp>
        <p:nvGrpSpPr>
          <p:cNvPr id="5" name="Group 4">
            <a:extLst>
              <a:ext uri="{FF2B5EF4-FFF2-40B4-BE49-F238E27FC236}">
                <a16:creationId xmlns:a16="http://schemas.microsoft.com/office/drawing/2014/main" id="{91F4D99B-6918-496B-A0D3-3192A1ED6CC5}"/>
              </a:ext>
            </a:extLst>
          </p:cNvPr>
          <p:cNvGrpSpPr/>
          <p:nvPr userDrawn="1"/>
        </p:nvGrpSpPr>
        <p:grpSpPr>
          <a:xfrm>
            <a:off x="1191434" y="1229051"/>
            <a:ext cx="9809132" cy="5172539"/>
            <a:chOff x="804443" y="1113296"/>
            <a:chExt cx="10729155" cy="5662579"/>
          </a:xfrm>
        </p:grpSpPr>
        <p:pic>
          <p:nvPicPr>
            <p:cNvPr id="6" name="Picture 5">
              <a:extLst>
                <a:ext uri="{FF2B5EF4-FFF2-40B4-BE49-F238E27FC236}">
                  <a16:creationId xmlns:a16="http://schemas.microsoft.com/office/drawing/2014/main" id="{744A8FF7-9329-43E7-86C0-BF6301CC8BF4}"/>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04443" y="1113296"/>
              <a:ext cx="10729155" cy="5662579"/>
            </a:xfrm>
            <a:prstGeom prst="rect">
              <a:avLst/>
            </a:prstGeom>
          </p:spPr>
        </p:pic>
        <p:sp>
          <p:nvSpPr>
            <p:cNvPr id="7" name="Rechteck 170">
              <a:extLst>
                <a:ext uri="{FF2B5EF4-FFF2-40B4-BE49-F238E27FC236}">
                  <a16:creationId xmlns:a16="http://schemas.microsoft.com/office/drawing/2014/main" id="{108125F4-8657-474E-B86B-CABE2C4744AC}"/>
                </a:ext>
              </a:extLst>
            </p:cNvPr>
            <p:cNvSpPr/>
            <p:nvPr/>
          </p:nvSpPr>
          <p:spPr>
            <a:xfrm>
              <a:off x="1026469" y="5480795"/>
              <a:ext cx="207395" cy="210312"/>
            </a:xfrm>
            <a:prstGeom prst="rect">
              <a:avLst/>
            </a:prstGeom>
            <a:solidFill>
              <a:srgbClr val="8CB2BE"/>
            </a:solidFill>
            <a:ln w="12700" cap="flat" cmpd="sng">
              <a:solidFill>
                <a:srgbClr val="1E3B46"/>
              </a:solidFill>
              <a:prstDash val="solid"/>
              <a:round/>
              <a:headEnd type="none" w="med" len="med"/>
              <a:tailEnd type="none" w="med" len="med"/>
            </a:ln>
          </p:spPr>
          <p:txBody>
            <a:bodyPr/>
            <a:lstStyle/>
            <a:p>
              <a:pPr>
                <a:defRPr/>
              </a:pPr>
              <a:endParaRPr lang="de-DE">
                <a:solidFill>
                  <a:srgbClr val="000000"/>
                </a:solidFill>
              </a:endParaRPr>
            </a:p>
          </p:txBody>
        </p:sp>
        <p:sp>
          <p:nvSpPr>
            <p:cNvPr id="8" name="Stern mit 5 Zacken 171">
              <a:extLst>
                <a:ext uri="{FF2B5EF4-FFF2-40B4-BE49-F238E27FC236}">
                  <a16:creationId xmlns:a16="http://schemas.microsoft.com/office/drawing/2014/main" id="{8CB39C17-EDC4-4C16-A8E8-1212C6AD4A6F}"/>
                </a:ext>
              </a:extLst>
            </p:cNvPr>
            <p:cNvSpPr/>
            <p:nvPr/>
          </p:nvSpPr>
          <p:spPr>
            <a:xfrm>
              <a:off x="1032798" y="6297111"/>
              <a:ext cx="210312" cy="210312"/>
            </a:xfrm>
            <a:prstGeom prst="star5">
              <a:avLst/>
            </a:prstGeom>
            <a:solidFill>
              <a:srgbClr val="FFFF00"/>
            </a:solidFill>
            <a:ln w="12700">
              <a:solidFill>
                <a:srgbClr val="1E3B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000000"/>
                </a:solidFill>
              </a:endParaRPr>
            </a:p>
          </p:txBody>
        </p:sp>
        <p:sp>
          <p:nvSpPr>
            <p:cNvPr id="9" name="Textfeld 172">
              <a:extLst>
                <a:ext uri="{FF2B5EF4-FFF2-40B4-BE49-F238E27FC236}">
                  <a16:creationId xmlns:a16="http://schemas.microsoft.com/office/drawing/2014/main" id="{C5AD2D58-4EF5-43A9-9BFB-32E1400C5D81}"/>
                </a:ext>
              </a:extLst>
            </p:cNvPr>
            <p:cNvSpPr txBox="1"/>
            <p:nvPr/>
          </p:nvSpPr>
          <p:spPr>
            <a:xfrm>
              <a:off x="1224650" y="5359132"/>
              <a:ext cx="1245424" cy="461665"/>
            </a:xfrm>
            <a:prstGeom prst="rect">
              <a:avLst/>
            </a:prstGeom>
            <a:noFill/>
          </p:spPr>
          <p:txBody>
            <a:bodyPr wrap="square">
              <a:spAutoFit/>
            </a:bodyPr>
            <a:lstStyle/>
            <a:p>
              <a:pPr>
                <a:defRPr/>
              </a:pPr>
              <a:r>
                <a:rPr lang="de-DE" sz="1200" b="1">
                  <a:solidFill>
                    <a:srgbClr val="000000"/>
                  </a:solidFill>
                  <a:latin typeface="Arial" pitchFamily="34" charset="0"/>
                  <a:cs typeface="Arial" pitchFamily="34" charset="0"/>
                </a:rPr>
                <a:t>FL</a:t>
              </a:r>
              <a:r>
                <a:rPr lang="de-DE" sz="1200">
                  <a:solidFill>
                    <a:srgbClr val="000000"/>
                  </a:solidFill>
                  <a:latin typeface="Arial" pitchFamily="34" charset="0"/>
                  <a:cs typeface="Arial" pitchFamily="34" charset="0"/>
                </a:rPr>
                <a:t> </a:t>
              </a:r>
              <a:r>
                <a:rPr lang="de-DE" sz="1200" b="1">
                  <a:solidFill>
                    <a:srgbClr val="000000"/>
                  </a:solidFill>
                  <a:latin typeface="Arial" pitchFamily="34" charset="0"/>
                  <a:cs typeface="Arial" pitchFamily="34" charset="0"/>
                </a:rPr>
                <a:t>Branded</a:t>
              </a:r>
              <a:r>
                <a:rPr lang="de-DE" sz="1200">
                  <a:solidFill>
                    <a:srgbClr val="000000"/>
                  </a:solidFill>
                  <a:latin typeface="Arial" pitchFamily="34" charset="0"/>
                  <a:cs typeface="Arial" pitchFamily="34" charset="0"/>
                </a:rPr>
                <a:t> </a:t>
              </a:r>
              <a:r>
                <a:rPr lang="de-DE" sz="1200" b="1">
                  <a:solidFill>
                    <a:srgbClr val="000000"/>
                  </a:solidFill>
                  <a:latin typeface="Arial" pitchFamily="34" charset="0"/>
                  <a:cs typeface="Arial" pitchFamily="34" charset="0"/>
                </a:rPr>
                <a:t>Partner</a:t>
              </a:r>
            </a:p>
          </p:txBody>
        </p:sp>
        <p:sp>
          <p:nvSpPr>
            <p:cNvPr id="10" name="Textfeld 173">
              <a:extLst>
                <a:ext uri="{FF2B5EF4-FFF2-40B4-BE49-F238E27FC236}">
                  <a16:creationId xmlns:a16="http://schemas.microsoft.com/office/drawing/2014/main" id="{87ABDEFD-64A3-4F29-8643-AE114C0E0E4B}"/>
                </a:ext>
              </a:extLst>
            </p:cNvPr>
            <p:cNvSpPr txBox="1"/>
            <p:nvPr/>
          </p:nvSpPr>
          <p:spPr>
            <a:xfrm>
              <a:off x="1243110" y="6286041"/>
              <a:ext cx="1302886" cy="276999"/>
            </a:xfrm>
            <a:prstGeom prst="rect">
              <a:avLst/>
            </a:prstGeom>
            <a:noFill/>
          </p:spPr>
          <p:txBody>
            <a:bodyPr wrap="square">
              <a:spAutoFit/>
            </a:bodyPr>
            <a:lstStyle/>
            <a:p>
              <a:pPr>
                <a:defRPr/>
              </a:pPr>
              <a:r>
                <a:rPr lang="de-DE" sz="1200" b="1">
                  <a:solidFill>
                    <a:srgbClr val="000000"/>
                  </a:solidFill>
                  <a:latin typeface="Arial" pitchFamily="34" charset="0"/>
                  <a:cs typeface="Arial" pitchFamily="34" charset="0"/>
                </a:rPr>
                <a:t>Remote</a:t>
              </a:r>
              <a:r>
                <a:rPr lang="de-DE" sz="1200">
                  <a:solidFill>
                    <a:srgbClr val="000000"/>
                  </a:solidFill>
                  <a:latin typeface="Arial" pitchFamily="34" charset="0"/>
                  <a:cs typeface="Arial" pitchFamily="34" charset="0"/>
                </a:rPr>
                <a:t> </a:t>
              </a:r>
              <a:r>
                <a:rPr lang="de-DE" sz="1200" b="1">
                  <a:solidFill>
                    <a:srgbClr val="000000"/>
                  </a:solidFill>
                  <a:latin typeface="Arial" pitchFamily="34" charset="0"/>
                  <a:cs typeface="Arial" pitchFamily="34" charset="0"/>
                </a:rPr>
                <a:t>Labs</a:t>
              </a:r>
            </a:p>
          </p:txBody>
        </p:sp>
        <p:sp>
          <p:nvSpPr>
            <p:cNvPr id="11" name="Textfeld 208">
              <a:extLst>
                <a:ext uri="{FF2B5EF4-FFF2-40B4-BE49-F238E27FC236}">
                  <a16:creationId xmlns:a16="http://schemas.microsoft.com/office/drawing/2014/main" id="{7F727535-C63E-4558-9B6C-011B2E29B9EB}"/>
                </a:ext>
              </a:extLst>
            </p:cNvPr>
            <p:cNvSpPr txBox="1"/>
            <p:nvPr/>
          </p:nvSpPr>
          <p:spPr>
            <a:xfrm>
              <a:off x="1233864" y="4996303"/>
              <a:ext cx="1576227" cy="276999"/>
            </a:xfrm>
            <a:prstGeom prst="rect">
              <a:avLst/>
            </a:prstGeom>
            <a:noFill/>
          </p:spPr>
          <p:txBody>
            <a:bodyPr wrap="square">
              <a:spAutoFit/>
            </a:bodyPr>
            <a:lstStyle/>
            <a:p>
              <a:pPr>
                <a:defRPr/>
              </a:pPr>
              <a:r>
                <a:rPr lang="de-DE" sz="1200" b="1">
                  <a:solidFill>
                    <a:srgbClr val="000000"/>
                  </a:solidFill>
                  <a:latin typeface="Arial" pitchFamily="34" charset="0"/>
                  <a:cs typeface="Arial" pitchFamily="34" charset="0"/>
                </a:rPr>
                <a:t>FL</a:t>
              </a:r>
              <a:r>
                <a:rPr lang="de-DE" sz="1200">
                  <a:solidFill>
                    <a:srgbClr val="000000"/>
                  </a:solidFill>
                  <a:latin typeface="Arial" pitchFamily="34" charset="0"/>
                  <a:cs typeface="Arial" pitchFamily="34" charset="0"/>
                </a:rPr>
                <a:t> </a:t>
              </a:r>
              <a:r>
                <a:rPr lang="he-IL" sz="1200" b="1">
                  <a:solidFill>
                    <a:srgbClr val="000000"/>
                  </a:solidFill>
                  <a:latin typeface="Arial" pitchFamily="34" charset="0"/>
                  <a:cs typeface="Arial" pitchFamily="34" charset="0"/>
                </a:rPr>
                <a:t>│</a:t>
              </a:r>
              <a:r>
                <a:rPr lang="de-DE" sz="1200">
                  <a:solidFill>
                    <a:srgbClr val="000000"/>
                  </a:solidFill>
                  <a:latin typeface="Arial" pitchFamily="34" charset="0"/>
                  <a:cs typeface="Arial" pitchFamily="34" charset="0"/>
                </a:rPr>
                <a:t> </a:t>
              </a:r>
              <a:r>
                <a:rPr lang="de-DE" sz="1200" b="1">
                  <a:solidFill>
                    <a:srgbClr val="000000"/>
                  </a:solidFill>
                  <a:latin typeface="Arial" pitchFamily="34" charset="0"/>
                  <a:cs typeface="Arial" pitchFamily="34" charset="0"/>
                </a:rPr>
                <a:t>ITLS</a:t>
              </a:r>
              <a:r>
                <a:rPr lang="de-DE" sz="1200">
                  <a:solidFill>
                    <a:srgbClr val="000000"/>
                  </a:solidFill>
                  <a:latin typeface="Arial" pitchFamily="34" charset="0"/>
                  <a:cs typeface="Arial" pitchFamily="34" charset="0"/>
                </a:rPr>
                <a:t>  </a:t>
              </a:r>
              <a:r>
                <a:rPr lang="de-DE" sz="1200" b="1">
                  <a:solidFill>
                    <a:srgbClr val="000000"/>
                  </a:solidFill>
                  <a:latin typeface="Arial" pitchFamily="34" charset="0"/>
                  <a:cs typeface="Arial" pitchFamily="34" charset="0"/>
                </a:rPr>
                <a:t>Owned</a:t>
              </a:r>
            </a:p>
          </p:txBody>
        </p:sp>
        <p:sp>
          <p:nvSpPr>
            <p:cNvPr id="12" name="Rechteck 209">
              <a:extLst>
                <a:ext uri="{FF2B5EF4-FFF2-40B4-BE49-F238E27FC236}">
                  <a16:creationId xmlns:a16="http://schemas.microsoft.com/office/drawing/2014/main" id="{C2270822-C580-41C6-970D-4E0DFC6440AC}"/>
                </a:ext>
              </a:extLst>
            </p:cNvPr>
            <p:cNvSpPr/>
            <p:nvPr/>
          </p:nvSpPr>
          <p:spPr>
            <a:xfrm>
              <a:off x="1034820" y="5018308"/>
              <a:ext cx="210333" cy="210413"/>
            </a:xfrm>
            <a:prstGeom prst="rect">
              <a:avLst/>
            </a:prstGeom>
            <a:solidFill>
              <a:srgbClr val="236C83"/>
            </a:solidFill>
            <a:ln w="12700">
              <a:solidFill>
                <a:srgbClr val="1E3B46"/>
              </a:solidFill>
              <a:round/>
              <a:headEnd/>
              <a:tailEnd/>
            </a:ln>
          </p:spPr>
          <p:txBody>
            <a:bodyPr/>
            <a:lstStyle/>
            <a:p>
              <a:pPr>
                <a:defRPr/>
              </a:pPr>
              <a:endParaRPr lang="de-DE">
                <a:solidFill>
                  <a:srgbClr val="000000"/>
                </a:solidFill>
              </a:endParaRPr>
            </a:p>
          </p:txBody>
        </p:sp>
        <p:sp>
          <p:nvSpPr>
            <p:cNvPr id="13" name="Textfeld 520">
              <a:extLst>
                <a:ext uri="{FF2B5EF4-FFF2-40B4-BE49-F238E27FC236}">
                  <a16:creationId xmlns:a16="http://schemas.microsoft.com/office/drawing/2014/main" id="{1001935A-2E30-43F2-930D-92C76D39970F}"/>
                </a:ext>
              </a:extLst>
            </p:cNvPr>
            <p:cNvSpPr txBox="1"/>
            <p:nvPr/>
          </p:nvSpPr>
          <p:spPr>
            <a:xfrm>
              <a:off x="1224650" y="5807674"/>
              <a:ext cx="1321346" cy="461665"/>
            </a:xfrm>
            <a:prstGeom prst="rect">
              <a:avLst/>
            </a:prstGeom>
            <a:noFill/>
          </p:spPr>
          <p:txBody>
            <a:bodyPr wrap="square">
              <a:spAutoFit/>
            </a:bodyPr>
            <a:lstStyle/>
            <a:p>
              <a:pPr>
                <a:defRPr/>
              </a:pPr>
              <a:r>
                <a:rPr lang="de-DE" sz="1200" b="1">
                  <a:solidFill>
                    <a:srgbClr val="000000"/>
                  </a:solidFill>
                  <a:latin typeface="Arial" pitchFamily="34" charset="0"/>
                  <a:cs typeface="Arial" pitchFamily="34" charset="0"/>
                </a:rPr>
                <a:t>Regional Headquarters</a:t>
              </a:r>
            </a:p>
          </p:txBody>
        </p:sp>
        <p:sp>
          <p:nvSpPr>
            <p:cNvPr id="14" name="Oval 3">
              <a:extLst>
                <a:ext uri="{FF2B5EF4-FFF2-40B4-BE49-F238E27FC236}">
                  <a16:creationId xmlns:a16="http://schemas.microsoft.com/office/drawing/2014/main" id="{7543072A-16FD-40F0-9619-2D9016152AF2}"/>
                </a:ext>
              </a:extLst>
            </p:cNvPr>
            <p:cNvSpPr/>
            <p:nvPr/>
          </p:nvSpPr>
          <p:spPr>
            <a:xfrm>
              <a:off x="1032799" y="5920564"/>
              <a:ext cx="210312" cy="210312"/>
            </a:xfrm>
            <a:prstGeom prst="ellipse">
              <a:avLst/>
            </a:prstGeom>
            <a:solidFill>
              <a:srgbClr val="AE1A27"/>
            </a:solidFill>
            <a:ln>
              <a:solidFill>
                <a:srgbClr val="1E3B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000000"/>
                </a:solidFill>
              </a:endParaRPr>
            </a:p>
          </p:txBody>
        </p:sp>
        <p:sp>
          <p:nvSpPr>
            <p:cNvPr id="15" name="Oval 3">
              <a:extLst>
                <a:ext uri="{FF2B5EF4-FFF2-40B4-BE49-F238E27FC236}">
                  <a16:creationId xmlns:a16="http://schemas.microsoft.com/office/drawing/2014/main" id="{E7DBB18D-C228-410E-8A6D-1A293FFB4A21}"/>
                </a:ext>
              </a:extLst>
            </p:cNvPr>
            <p:cNvSpPr/>
            <p:nvPr/>
          </p:nvSpPr>
          <p:spPr>
            <a:xfrm>
              <a:off x="2627659" y="2861196"/>
              <a:ext cx="210312" cy="210312"/>
            </a:xfrm>
            <a:prstGeom prst="ellipse">
              <a:avLst/>
            </a:prstGeom>
            <a:solidFill>
              <a:srgbClr val="AE1A2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000000"/>
                </a:solidFill>
              </a:endParaRPr>
            </a:p>
          </p:txBody>
        </p:sp>
        <p:sp>
          <p:nvSpPr>
            <p:cNvPr id="16" name="Oval 3">
              <a:extLst>
                <a:ext uri="{FF2B5EF4-FFF2-40B4-BE49-F238E27FC236}">
                  <a16:creationId xmlns:a16="http://schemas.microsoft.com/office/drawing/2014/main" id="{786AF3D1-0E21-4F12-AA3E-11E5CDBC5C0C}"/>
                </a:ext>
              </a:extLst>
            </p:cNvPr>
            <p:cNvSpPr/>
            <p:nvPr/>
          </p:nvSpPr>
          <p:spPr>
            <a:xfrm>
              <a:off x="2599779" y="3834013"/>
              <a:ext cx="210312" cy="210312"/>
            </a:xfrm>
            <a:prstGeom prst="ellipse">
              <a:avLst/>
            </a:prstGeom>
            <a:solidFill>
              <a:srgbClr val="AE1A2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000000"/>
                </a:solidFill>
              </a:endParaRPr>
            </a:p>
          </p:txBody>
        </p:sp>
        <p:sp>
          <p:nvSpPr>
            <p:cNvPr id="17" name="Oval 3">
              <a:extLst>
                <a:ext uri="{FF2B5EF4-FFF2-40B4-BE49-F238E27FC236}">
                  <a16:creationId xmlns:a16="http://schemas.microsoft.com/office/drawing/2014/main" id="{D306FCA8-734E-4D05-8B05-849FF22AE6D3}"/>
                </a:ext>
              </a:extLst>
            </p:cNvPr>
            <p:cNvSpPr/>
            <p:nvPr/>
          </p:nvSpPr>
          <p:spPr>
            <a:xfrm>
              <a:off x="6169020" y="1850635"/>
              <a:ext cx="210312" cy="210312"/>
            </a:xfrm>
            <a:prstGeom prst="ellipse">
              <a:avLst/>
            </a:prstGeom>
            <a:solidFill>
              <a:srgbClr val="AE1A2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000000"/>
                </a:solidFill>
              </a:endParaRPr>
            </a:p>
          </p:txBody>
        </p:sp>
        <p:sp>
          <p:nvSpPr>
            <p:cNvPr id="18" name="Oval 3">
              <a:extLst>
                <a:ext uri="{FF2B5EF4-FFF2-40B4-BE49-F238E27FC236}">
                  <a16:creationId xmlns:a16="http://schemas.microsoft.com/office/drawing/2014/main" id="{98FF3A70-6E3B-4A48-A5C6-4BF0DBBAACAB}"/>
                </a:ext>
              </a:extLst>
            </p:cNvPr>
            <p:cNvSpPr/>
            <p:nvPr/>
          </p:nvSpPr>
          <p:spPr>
            <a:xfrm>
              <a:off x="5880796" y="2406874"/>
              <a:ext cx="210312" cy="210312"/>
            </a:xfrm>
            <a:prstGeom prst="ellipse">
              <a:avLst/>
            </a:prstGeom>
            <a:solidFill>
              <a:srgbClr val="AE1A2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000000"/>
                </a:solidFill>
              </a:endParaRPr>
            </a:p>
          </p:txBody>
        </p:sp>
        <p:sp>
          <p:nvSpPr>
            <p:cNvPr id="19" name="Oval 3">
              <a:extLst>
                <a:ext uri="{FF2B5EF4-FFF2-40B4-BE49-F238E27FC236}">
                  <a16:creationId xmlns:a16="http://schemas.microsoft.com/office/drawing/2014/main" id="{AA419BB9-EBE7-474F-859B-0603AC639173}"/>
                </a:ext>
              </a:extLst>
            </p:cNvPr>
            <p:cNvSpPr/>
            <p:nvPr/>
          </p:nvSpPr>
          <p:spPr>
            <a:xfrm>
              <a:off x="5670484" y="2229065"/>
              <a:ext cx="210312" cy="210312"/>
            </a:xfrm>
            <a:prstGeom prst="ellipse">
              <a:avLst/>
            </a:prstGeom>
            <a:solidFill>
              <a:srgbClr val="AE1A2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000000"/>
                </a:solidFill>
              </a:endParaRPr>
            </a:p>
          </p:txBody>
        </p:sp>
        <p:sp>
          <p:nvSpPr>
            <p:cNvPr id="20" name="Oval 3">
              <a:extLst>
                <a:ext uri="{FF2B5EF4-FFF2-40B4-BE49-F238E27FC236}">
                  <a16:creationId xmlns:a16="http://schemas.microsoft.com/office/drawing/2014/main" id="{DEF16B26-2D22-4EE8-9D12-6E5AF546F1A8}"/>
                </a:ext>
              </a:extLst>
            </p:cNvPr>
            <p:cNvSpPr/>
            <p:nvPr/>
          </p:nvSpPr>
          <p:spPr>
            <a:xfrm>
              <a:off x="7168087" y="3244813"/>
              <a:ext cx="210312" cy="210312"/>
            </a:xfrm>
            <a:prstGeom prst="ellipse">
              <a:avLst/>
            </a:prstGeom>
            <a:solidFill>
              <a:srgbClr val="AE1A2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000000"/>
                </a:solidFill>
              </a:endParaRPr>
            </a:p>
          </p:txBody>
        </p:sp>
        <p:sp>
          <p:nvSpPr>
            <p:cNvPr id="21" name="Oval 3">
              <a:extLst>
                <a:ext uri="{FF2B5EF4-FFF2-40B4-BE49-F238E27FC236}">
                  <a16:creationId xmlns:a16="http://schemas.microsoft.com/office/drawing/2014/main" id="{929B1709-404E-4CE5-9576-046BB6F5E086}"/>
                </a:ext>
              </a:extLst>
            </p:cNvPr>
            <p:cNvSpPr/>
            <p:nvPr/>
          </p:nvSpPr>
          <p:spPr>
            <a:xfrm>
              <a:off x="8985598" y="4044325"/>
              <a:ext cx="210312" cy="210312"/>
            </a:xfrm>
            <a:prstGeom prst="ellipse">
              <a:avLst/>
            </a:prstGeom>
            <a:solidFill>
              <a:srgbClr val="AE1A2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000000"/>
                </a:solidFill>
              </a:endParaRPr>
            </a:p>
          </p:txBody>
        </p:sp>
        <p:sp>
          <p:nvSpPr>
            <p:cNvPr id="22" name="Stern mit 5 Zacken 171">
              <a:extLst>
                <a:ext uri="{FF2B5EF4-FFF2-40B4-BE49-F238E27FC236}">
                  <a16:creationId xmlns:a16="http://schemas.microsoft.com/office/drawing/2014/main" id="{BF7A21A0-5434-49C6-A248-811CCCC06A30}"/>
                </a:ext>
              </a:extLst>
            </p:cNvPr>
            <p:cNvSpPr/>
            <p:nvPr/>
          </p:nvSpPr>
          <p:spPr>
            <a:xfrm>
              <a:off x="2522503" y="2759633"/>
              <a:ext cx="210312" cy="210312"/>
            </a:xfrm>
            <a:prstGeom prst="star5">
              <a:avLst/>
            </a:prstGeom>
            <a:solidFill>
              <a:srgbClr val="FFFF00"/>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000000"/>
                </a:solidFill>
              </a:endParaRPr>
            </a:p>
          </p:txBody>
        </p:sp>
        <p:sp>
          <p:nvSpPr>
            <p:cNvPr id="23" name="Stern mit 5 Zacken 171">
              <a:extLst>
                <a:ext uri="{FF2B5EF4-FFF2-40B4-BE49-F238E27FC236}">
                  <a16:creationId xmlns:a16="http://schemas.microsoft.com/office/drawing/2014/main" id="{9B35AF70-2430-4CE2-A821-4D0D52129F8F}"/>
                </a:ext>
              </a:extLst>
            </p:cNvPr>
            <p:cNvSpPr/>
            <p:nvPr/>
          </p:nvSpPr>
          <p:spPr>
            <a:xfrm>
              <a:off x="5566144" y="2068482"/>
              <a:ext cx="210312" cy="210312"/>
            </a:xfrm>
            <a:prstGeom prst="star5">
              <a:avLst/>
            </a:prstGeom>
            <a:solidFill>
              <a:srgbClr val="FFFF00"/>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000000"/>
                </a:solidFill>
              </a:endParaRPr>
            </a:p>
          </p:txBody>
        </p:sp>
      </p:grpSp>
    </p:spTree>
    <p:extLst>
      <p:ext uri="{BB962C8B-B14F-4D97-AF65-F5344CB8AC3E}">
        <p14:creationId xmlns:p14="http://schemas.microsoft.com/office/powerpoint/2010/main" val="3345963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oping video of hands typing Title Page">
    <p:bg>
      <p:bgPr>
        <a:solidFill>
          <a:schemeClr val="bg1"/>
        </a:solidFill>
        <a:effectLst/>
      </p:bgPr>
    </p:bg>
    <p:spTree>
      <p:nvGrpSpPr>
        <p:cNvPr id="1" name=""/>
        <p:cNvGrpSpPr/>
        <p:nvPr/>
      </p:nvGrpSpPr>
      <p:grpSpPr>
        <a:xfrm>
          <a:off x="0" y="0"/>
          <a:ext cx="0" cy="0"/>
          <a:chOff x="0" y="0"/>
          <a:chExt cx="0" cy="0"/>
        </a:xfrm>
      </p:grpSpPr>
      <p:pic>
        <p:nvPicPr>
          <p:cNvPr id="7" name="DSC_5584">
            <a:hlinkClick r:id="" action="ppaction://media"/>
            <a:extLst>
              <a:ext uri="{FF2B5EF4-FFF2-40B4-BE49-F238E27FC236}">
                <a16:creationId xmlns:a16="http://schemas.microsoft.com/office/drawing/2014/main" id="{D6087259-D287-4D6A-83B8-E5AB76FD8CB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36921" y="0"/>
            <a:ext cx="12465843" cy="6858000"/>
          </a:xfrm>
          <a:prstGeom prst="rect">
            <a:avLst/>
          </a:prstGeom>
        </p:spPr>
      </p:pic>
      <p:sp>
        <p:nvSpPr>
          <p:cNvPr id="2" name="Isosceles Triangle 1">
            <a:extLst>
              <a:ext uri="{FF2B5EF4-FFF2-40B4-BE49-F238E27FC236}">
                <a16:creationId xmlns:a16="http://schemas.microsoft.com/office/drawing/2014/main" id="{604CDFAE-9DF6-427B-B2FE-ACEC199AF799}"/>
              </a:ext>
            </a:extLst>
          </p:cNvPr>
          <p:cNvSpPr/>
          <p:nvPr userDrawn="1"/>
        </p:nvSpPr>
        <p:spPr>
          <a:xfrm>
            <a:off x="-3571391" y="-1529542"/>
            <a:ext cx="7524759" cy="932688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DDA81F7-A5B6-4FC4-80DE-94ABCED7A5F2}"/>
              </a:ext>
            </a:extLst>
          </p:cNvPr>
          <p:cNvSpPr/>
          <p:nvPr userDrawn="1"/>
        </p:nvSpPr>
        <p:spPr>
          <a:xfrm>
            <a:off x="0" y="0"/>
            <a:ext cx="12192001" cy="6858001"/>
          </a:xfrm>
          <a:prstGeom prst="rect">
            <a:avLst/>
          </a:prstGeom>
          <a:gradFill flip="none" rotWithShape="1">
            <a:gsLst>
              <a:gs pos="0">
                <a:schemeClr val="bg2"/>
              </a:gs>
              <a:gs pos="45000">
                <a:schemeClr val="bg2">
                  <a:lumMod val="100000"/>
                  <a:alpha val="65000"/>
                </a:schemeClr>
              </a:gs>
              <a:gs pos="93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6E6B7501-9AD0-4881-8709-7D9F7C88DC90}"/>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8">
            <a:extLst>
              <a:ext uri="{FF2B5EF4-FFF2-40B4-BE49-F238E27FC236}">
                <a16:creationId xmlns:a16="http://schemas.microsoft.com/office/drawing/2014/main" id="{7B360F12-FCED-4AC7-8E44-BE56582813A2}"/>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rcRect l="11087" t="21071" r="53153" b="59732"/>
          <a:stretch/>
        </p:blipFill>
        <p:spPr>
          <a:xfrm>
            <a:off x="10431084" y="319517"/>
            <a:ext cx="1487980" cy="308616"/>
          </a:xfrm>
          <a:prstGeom prst="rect">
            <a:avLst/>
          </a:prstGeom>
        </p:spPr>
      </p:pic>
      <p:sp>
        <p:nvSpPr>
          <p:cNvPr id="10" name="Text Placeholder 14">
            <a:extLst>
              <a:ext uri="{FF2B5EF4-FFF2-40B4-BE49-F238E27FC236}">
                <a16:creationId xmlns:a16="http://schemas.microsoft.com/office/drawing/2014/main" id="{13BB4ED0-4E01-48AA-A60B-4FAF597467DC}"/>
              </a:ext>
            </a:extLst>
          </p:cNvPr>
          <p:cNvSpPr>
            <a:spLocks noGrp="1"/>
          </p:cNvSpPr>
          <p:nvPr>
            <p:ph type="body" sz="quarter" idx="13"/>
          </p:nvPr>
        </p:nvSpPr>
        <p:spPr>
          <a:xfrm>
            <a:off x="2047803" y="2516726"/>
            <a:ext cx="8096394" cy="1305466"/>
          </a:xfrm>
          <a:prstGeom prst="rect">
            <a:avLst/>
          </a:prstGeom>
        </p:spPr>
        <p:txBody>
          <a:bodyPr lIns="91440" tIns="0" rIns="91440" bIns="0" anchor="ctr" anchorCtr="0">
            <a:noAutofit/>
          </a:bodyPr>
          <a:lstStyle>
            <a:lvl1pPr marL="0" indent="0" algn="ctr">
              <a:buFontTx/>
              <a:buNone/>
              <a:defRPr sz="4400" cap="all" baseline="0">
                <a:solidFill>
                  <a:schemeClr val="bg1"/>
                </a:solidFill>
                <a:latin typeface="+mj-lt"/>
              </a:defRPr>
            </a:lvl1pPr>
            <a:lvl2pPr>
              <a:defRPr sz="4000"/>
            </a:lvl2pPr>
            <a:lvl3pPr>
              <a:defRPr sz="3600"/>
            </a:lvl3pPr>
            <a:lvl4pPr>
              <a:defRPr sz="3200"/>
            </a:lvl4pPr>
            <a:lvl5pPr>
              <a:defRPr sz="3200"/>
            </a:lvl5pPr>
          </a:lstStyle>
          <a:p>
            <a:pPr lvl="0"/>
            <a:r>
              <a:rPr lang="en-US" dirty="0"/>
              <a:t>Edit Master text styles</a:t>
            </a:r>
          </a:p>
        </p:txBody>
      </p:sp>
      <p:sp>
        <p:nvSpPr>
          <p:cNvPr id="11" name="Text Placeholder 14">
            <a:extLst>
              <a:ext uri="{FF2B5EF4-FFF2-40B4-BE49-F238E27FC236}">
                <a16:creationId xmlns:a16="http://schemas.microsoft.com/office/drawing/2014/main" id="{A574AC71-A36D-4080-99D1-D980B6C85A38}"/>
              </a:ext>
            </a:extLst>
          </p:cNvPr>
          <p:cNvSpPr>
            <a:spLocks noGrp="1"/>
          </p:cNvSpPr>
          <p:nvPr>
            <p:ph type="body" sz="quarter" idx="14"/>
          </p:nvPr>
        </p:nvSpPr>
        <p:spPr>
          <a:xfrm>
            <a:off x="2047803" y="3822192"/>
            <a:ext cx="8096394" cy="906734"/>
          </a:xfrm>
          <a:prstGeom prst="rect">
            <a:avLst/>
          </a:prstGeom>
        </p:spPr>
        <p:txBody>
          <a:bodyPr lIns="91440" tIns="0" rIns="91440" bIns="0" anchor="ctr" anchorCtr="0">
            <a:noAutofit/>
          </a:bodyPr>
          <a:lstStyle>
            <a:lvl1pPr marL="0" indent="0" algn="ctr">
              <a:buFontTx/>
              <a:buNone/>
              <a:defRPr sz="2400" cap="none" baseline="0">
                <a:solidFill>
                  <a:schemeClr val="bg1"/>
                </a:solidFill>
                <a:latin typeface="+mj-lt"/>
              </a:defRPr>
            </a:lvl1pPr>
            <a:lvl2pPr>
              <a:defRPr sz="4000"/>
            </a:lvl2pPr>
            <a:lvl3pPr>
              <a:defRPr sz="3600"/>
            </a:lvl3pPr>
            <a:lvl4pPr>
              <a:defRPr sz="3200"/>
            </a:lvl4pPr>
            <a:lvl5pPr>
              <a:defRPr sz="3200"/>
            </a:lvl5pPr>
          </a:lstStyle>
          <a:p>
            <a:pPr lvl="0"/>
            <a:r>
              <a:rPr lang="en-US" dirty="0"/>
              <a:t>Edit Master text styles</a:t>
            </a:r>
          </a:p>
        </p:txBody>
      </p:sp>
    </p:spTree>
    <p:extLst>
      <p:ext uri="{BB962C8B-B14F-4D97-AF65-F5344CB8AC3E}">
        <p14:creationId xmlns:p14="http://schemas.microsoft.com/office/powerpoint/2010/main" val="12162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Us -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2C3C4F-BE85-4C6A-9401-E1915D35D4C3}"/>
              </a:ext>
            </a:extLst>
          </p:cNvPr>
          <p:cNvSpPr/>
          <p:nvPr userDrawn="1"/>
        </p:nvSpPr>
        <p:spPr>
          <a:xfrm>
            <a:off x="0" y="0"/>
            <a:ext cx="408735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B238AD-33DE-40A2-8487-E7A94244F763}"/>
              </a:ext>
            </a:extLst>
          </p:cNvPr>
          <p:cNvSpPr/>
          <p:nvPr userDrawn="1"/>
        </p:nvSpPr>
        <p:spPr>
          <a:xfrm rot="382756">
            <a:off x="3872647" y="2821436"/>
            <a:ext cx="906137" cy="5207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E64452B-1DD4-4508-A74C-3CA752B0DA77}"/>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07C77FD0-39CB-4D6C-9CB0-EEACED859034}"/>
              </a:ext>
            </a:extLst>
          </p:cNvPr>
          <p:cNvSpPr/>
          <p:nvPr userDrawn="1"/>
        </p:nvSpPr>
        <p:spPr>
          <a:xfrm>
            <a:off x="4520597" y="1989746"/>
            <a:ext cx="723300" cy="723300"/>
          </a:xfrm>
          <a:prstGeom prst="ellipse">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C8773D4-C307-41AE-9C65-E60A8C8DFDC7}"/>
              </a:ext>
            </a:extLst>
          </p:cNvPr>
          <p:cNvSpPr txBox="1"/>
          <p:nvPr userDrawn="1"/>
        </p:nvSpPr>
        <p:spPr>
          <a:xfrm>
            <a:off x="5451675" y="2166730"/>
            <a:ext cx="7182196" cy="369332"/>
          </a:xfrm>
          <a:prstGeom prst="rect">
            <a:avLst/>
          </a:prstGeom>
          <a:noFill/>
        </p:spPr>
        <p:txBody>
          <a:bodyPr wrap="square" rtlCol="0">
            <a:spAutoFit/>
          </a:bodyPr>
          <a:lstStyle/>
          <a:p>
            <a:r>
              <a:rPr lang="en-US" kern="100" cap="all" spc="90" baseline="0">
                <a:solidFill>
                  <a:schemeClr val="bg2"/>
                </a:solidFill>
                <a:latin typeface="+mj-lt"/>
              </a:rPr>
              <a:t>1800 Perimeter Park Morrisville, NC 27560</a:t>
            </a:r>
          </a:p>
        </p:txBody>
      </p:sp>
      <p:sp>
        <p:nvSpPr>
          <p:cNvPr id="12" name="Oval 11">
            <a:extLst>
              <a:ext uri="{FF2B5EF4-FFF2-40B4-BE49-F238E27FC236}">
                <a16:creationId xmlns:a16="http://schemas.microsoft.com/office/drawing/2014/main" id="{3DC1C36F-495C-4D92-80C0-FB111C7712BF}"/>
              </a:ext>
            </a:extLst>
          </p:cNvPr>
          <p:cNvSpPr/>
          <p:nvPr userDrawn="1"/>
        </p:nvSpPr>
        <p:spPr>
          <a:xfrm>
            <a:off x="4520597" y="3736496"/>
            <a:ext cx="723300" cy="723300"/>
          </a:xfrm>
          <a:prstGeom prst="ellipse">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CCFB21-BD61-4C46-A152-AF07C44DA035}"/>
              </a:ext>
            </a:extLst>
          </p:cNvPr>
          <p:cNvSpPr txBox="1"/>
          <p:nvPr userDrawn="1"/>
        </p:nvSpPr>
        <p:spPr>
          <a:xfrm>
            <a:off x="5451675" y="3913480"/>
            <a:ext cx="5444837" cy="369332"/>
          </a:xfrm>
          <a:prstGeom prst="rect">
            <a:avLst/>
          </a:prstGeom>
          <a:noFill/>
        </p:spPr>
        <p:txBody>
          <a:bodyPr wrap="square" rtlCol="0">
            <a:spAutoFit/>
          </a:bodyPr>
          <a:lstStyle/>
          <a:p>
            <a:r>
              <a:rPr lang="en-US" kern="100" cap="all" spc="90" baseline="0">
                <a:solidFill>
                  <a:schemeClr val="accent3"/>
                </a:solidFill>
                <a:latin typeface="+mj-lt"/>
              </a:rPr>
              <a:t>www.fastlaneus.com</a:t>
            </a:r>
          </a:p>
        </p:txBody>
      </p:sp>
      <p:sp>
        <p:nvSpPr>
          <p:cNvPr id="14" name="Oval 13">
            <a:extLst>
              <a:ext uri="{FF2B5EF4-FFF2-40B4-BE49-F238E27FC236}">
                <a16:creationId xmlns:a16="http://schemas.microsoft.com/office/drawing/2014/main" id="{C30F3817-2A49-4744-AC66-26AB1ABA48BE}"/>
              </a:ext>
            </a:extLst>
          </p:cNvPr>
          <p:cNvSpPr/>
          <p:nvPr userDrawn="1"/>
        </p:nvSpPr>
        <p:spPr>
          <a:xfrm>
            <a:off x="4520597" y="4609871"/>
            <a:ext cx="723300" cy="723300"/>
          </a:xfrm>
          <a:prstGeom prst="ellipse">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7939B83-EFB2-4CA0-8BF7-0B2BE187701D}"/>
              </a:ext>
            </a:extLst>
          </p:cNvPr>
          <p:cNvSpPr txBox="1"/>
          <p:nvPr userDrawn="1"/>
        </p:nvSpPr>
        <p:spPr>
          <a:xfrm>
            <a:off x="5451675" y="4786855"/>
            <a:ext cx="5444837" cy="369332"/>
          </a:xfrm>
          <a:prstGeom prst="rect">
            <a:avLst/>
          </a:prstGeom>
          <a:noFill/>
        </p:spPr>
        <p:txBody>
          <a:bodyPr wrap="square" rtlCol="0">
            <a:spAutoFit/>
          </a:bodyPr>
          <a:lstStyle/>
          <a:p>
            <a:r>
              <a:rPr lang="en-US" kern="100" cap="all" spc="90" baseline="0">
                <a:solidFill>
                  <a:schemeClr val="accent4"/>
                </a:solidFill>
                <a:latin typeface="+mj-lt"/>
              </a:rPr>
              <a:t>1.855.778.7246</a:t>
            </a:r>
          </a:p>
        </p:txBody>
      </p:sp>
      <p:sp>
        <p:nvSpPr>
          <p:cNvPr id="16" name="Oval 15">
            <a:extLst>
              <a:ext uri="{FF2B5EF4-FFF2-40B4-BE49-F238E27FC236}">
                <a16:creationId xmlns:a16="http://schemas.microsoft.com/office/drawing/2014/main" id="{8FE4352B-50FB-4596-A106-D3FB6B391222}"/>
              </a:ext>
            </a:extLst>
          </p:cNvPr>
          <p:cNvSpPr/>
          <p:nvPr userDrawn="1"/>
        </p:nvSpPr>
        <p:spPr>
          <a:xfrm>
            <a:off x="4520597" y="2863121"/>
            <a:ext cx="723300" cy="723300"/>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329420-400E-49D0-853E-DF132E91D09A}"/>
              </a:ext>
            </a:extLst>
          </p:cNvPr>
          <p:cNvSpPr txBox="1"/>
          <p:nvPr userDrawn="1"/>
        </p:nvSpPr>
        <p:spPr>
          <a:xfrm>
            <a:off x="5451675" y="3040105"/>
            <a:ext cx="5444837" cy="369332"/>
          </a:xfrm>
          <a:prstGeom prst="rect">
            <a:avLst/>
          </a:prstGeom>
          <a:noFill/>
        </p:spPr>
        <p:txBody>
          <a:bodyPr wrap="square" rtlCol="0">
            <a:spAutoFit/>
          </a:bodyPr>
          <a:lstStyle/>
          <a:p>
            <a:r>
              <a:rPr lang="en-US" kern="100" cap="all" spc="90" baseline="0">
                <a:solidFill>
                  <a:schemeClr val="tx2"/>
                </a:solidFill>
                <a:latin typeface="+mj-lt"/>
              </a:rPr>
              <a:t>info@fastlaneus.com</a:t>
            </a:r>
          </a:p>
        </p:txBody>
      </p:sp>
      <p:pic>
        <p:nvPicPr>
          <p:cNvPr id="18" name="Graphic 17" descr="Marker">
            <a:extLst>
              <a:ext uri="{FF2B5EF4-FFF2-40B4-BE49-F238E27FC236}">
                <a16:creationId xmlns:a16="http://schemas.microsoft.com/office/drawing/2014/main" id="{3D4BAD68-47A3-4B0F-9608-5BDFB62D420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584870" y="2054019"/>
            <a:ext cx="594754" cy="594754"/>
          </a:xfrm>
          <a:prstGeom prst="rect">
            <a:avLst/>
          </a:prstGeom>
        </p:spPr>
      </p:pic>
      <p:pic>
        <p:nvPicPr>
          <p:cNvPr id="19" name="Graphic 18" descr="Envelope">
            <a:extLst>
              <a:ext uri="{FF2B5EF4-FFF2-40B4-BE49-F238E27FC236}">
                <a16:creationId xmlns:a16="http://schemas.microsoft.com/office/drawing/2014/main" id="{8F9B0C91-8824-49AE-AB33-57CF7C34108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4605137" y="2947661"/>
            <a:ext cx="554221" cy="554221"/>
          </a:xfrm>
          <a:prstGeom prst="rect">
            <a:avLst/>
          </a:prstGeom>
        </p:spPr>
      </p:pic>
      <p:pic>
        <p:nvPicPr>
          <p:cNvPr id="20" name="Graphic 19" descr="Receiver">
            <a:extLst>
              <a:ext uri="{FF2B5EF4-FFF2-40B4-BE49-F238E27FC236}">
                <a16:creationId xmlns:a16="http://schemas.microsoft.com/office/drawing/2014/main" id="{8E70878C-130C-43E8-A6A4-D279578F16F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4633364" y="4722638"/>
            <a:ext cx="497767" cy="497767"/>
          </a:xfrm>
          <a:prstGeom prst="rect">
            <a:avLst/>
          </a:prstGeom>
        </p:spPr>
      </p:pic>
      <p:pic>
        <p:nvPicPr>
          <p:cNvPr id="21" name="Graphic 20" descr="World">
            <a:extLst>
              <a:ext uri="{FF2B5EF4-FFF2-40B4-BE49-F238E27FC236}">
                <a16:creationId xmlns:a16="http://schemas.microsoft.com/office/drawing/2014/main" id="{361BAF30-ED50-4C10-A5F0-D724D880870C}"/>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4589572" y="3805471"/>
            <a:ext cx="585350" cy="585350"/>
          </a:xfrm>
          <a:prstGeom prst="rect">
            <a:avLst/>
          </a:prstGeom>
        </p:spPr>
      </p:pic>
      <p:pic>
        <p:nvPicPr>
          <p:cNvPr id="24" name="Graphic 23">
            <a:extLst>
              <a:ext uri="{FF2B5EF4-FFF2-40B4-BE49-F238E27FC236}">
                <a16:creationId xmlns:a16="http://schemas.microsoft.com/office/drawing/2014/main" id="{618883F6-0F45-4AB2-8539-B13DB55977D7}"/>
              </a:ext>
            </a:extLst>
          </p:cNvPr>
          <p:cNvPicPr>
            <a:picLocks noChangeAspect="1"/>
          </p:cNvPicPr>
          <p:nvPr userDrawn="1"/>
        </p:nvPicPr>
        <p:blipFill rotWithShape="1">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rcRect l="11087" t="21071" r="53153" b="59732"/>
          <a:stretch/>
        </p:blipFill>
        <p:spPr>
          <a:xfrm>
            <a:off x="10431084" y="319517"/>
            <a:ext cx="1487980" cy="308616"/>
          </a:xfrm>
          <a:prstGeom prst="rect">
            <a:avLst/>
          </a:prstGeom>
        </p:spPr>
      </p:pic>
      <p:sp>
        <p:nvSpPr>
          <p:cNvPr id="22" name="TextBox 21">
            <a:extLst>
              <a:ext uri="{FF2B5EF4-FFF2-40B4-BE49-F238E27FC236}">
                <a16:creationId xmlns:a16="http://schemas.microsoft.com/office/drawing/2014/main" id="{ADD15B2E-C6E9-49AB-8336-D226F16550EC}"/>
              </a:ext>
            </a:extLst>
          </p:cNvPr>
          <p:cNvSpPr txBox="1"/>
          <p:nvPr userDrawn="1"/>
        </p:nvSpPr>
        <p:spPr>
          <a:xfrm>
            <a:off x="307220" y="1247298"/>
            <a:ext cx="9153525" cy="769441"/>
          </a:xfrm>
          <a:prstGeom prst="rect">
            <a:avLst/>
          </a:prstGeom>
          <a:noFill/>
        </p:spPr>
        <p:txBody>
          <a:bodyPr wrap="square" rtlCol="0">
            <a:spAutoFit/>
          </a:bodyPr>
          <a:lstStyle/>
          <a:p>
            <a:r>
              <a:rPr lang="en-US" sz="4400" b="0" cap="all" baseline="0">
                <a:solidFill>
                  <a:schemeClr val="bg2"/>
                </a:solidFill>
                <a:latin typeface="+mj-lt"/>
              </a:rPr>
              <a:t>Contact us</a:t>
            </a:r>
          </a:p>
        </p:txBody>
      </p:sp>
      <p:sp>
        <p:nvSpPr>
          <p:cNvPr id="23" name="Footer Placeholder 2">
            <a:extLst>
              <a:ext uri="{FF2B5EF4-FFF2-40B4-BE49-F238E27FC236}">
                <a16:creationId xmlns:a16="http://schemas.microsoft.com/office/drawing/2014/main" id="{DD63DFC2-951F-4042-9049-437D6B12B589}"/>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sp>
        <p:nvSpPr>
          <p:cNvPr id="25" name="Rectangle 24">
            <a:extLst>
              <a:ext uri="{FF2B5EF4-FFF2-40B4-BE49-F238E27FC236}">
                <a16:creationId xmlns:a16="http://schemas.microsoft.com/office/drawing/2014/main" id="{55BF2C7B-6033-4DC6-BD35-C55023D12801}"/>
              </a:ext>
            </a:extLst>
          </p:cNvPr>
          <p:cNvSpPr/>
          <p:nvPr userDrawn="1"/>
        </p:nvSpPr>
        <p:spPr>
          <a:xfrm rot="5400000">
            <a:off x="658356" y="3442970"/>
            <a:ext cx="694944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386D6BD-6D03-4D92-A3D0-ACFC17CE01B0}"/>
              </a:ext>
            </a:extLst>
          </p:cNvPr>
          <p:cNvCxnSpPr>
            <a:cxnSpLocks/>
          </p:cNvCxnSpPr>
          <p:nvPr userDrawn="1"/>
        </p:nvCxnSpPr>
        <p:spPr>
          <a:xfrm flipH="1">
            <a:off x="3694969" y="0"/>
            <a:ext cx="723300" cy="6977380"/>
          </a:xfrm>
          <a:prstGeom prst="line">
            <a:avLst/>
          </a:prstGeom>
          <a:ln w="19050">
            <a:solidFill>
              <a:srgbClr val="1E3B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374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5E637B-8851-41C8-A5B4-84AF4F70E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99755"/>
            <a:ext cx="12192001" cy="6949443"/>
          </a:xfrm>
          <a:prstGeom prst="rect">
            <a:avLst/>
          </a:prstGeom>
        </p:spPr>
      </p:pic>
      <p:sp>
        <p:nvSpPr>
          <p:cNvPr id="3" name="Rectangle 2">
            <a:extLst>
              <a:ext uri="{FF2B5EF4-FFF2-40B4-BE49-F238E27FC236}">
                <a16:creationId xmlns:a16="http://schemas.microsoft.com/office/drawing/2014/main" id="{204EC4D6-B98B-4D72-8845-54C3C32C3619}"/>
              </a:ext>
            </a:extLst>
          </p:cNvPr>
          <p:cNvSpPr/>
          <p:nvPr userDrawn="1"/>
        </p:nvSpPr>
        <p:spPr>
          <a:xfrm>
            <a:off x="-1" y="-91443"/>
            <a:ext cx="12192001" cy="6949443"/>
          </a:xfrm>
          <a:prstGeom prst="rect">
            <a:avLst/>
          </a:prstGeom>
          <a:gradFill flip="none" rotWithShape="1">
            <a:gsLst>
              <a:gs pos="0">
                <a:schemeClr val="bg2"/>
              </a:gs>
              <a:gs pos="45000">
                <a:schemeClr val="bg2">
                  <a:lumMod val="100000"/>
                  <a:alpha val="65000"/>
                </a:schemeClr>
              </a:gs>
              <a:gs pos="93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B4B100C-65C1-4416-BE4E-86846E6BF131}"/>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07F08CDD-8B55-44A5-A752-6898138F8F1B}"/>
              </a:ext>
            </a:extLst>
          </p:cNvPr>
          <p:cNvSpPr/>
          <p:nvPr userDrawn="1"/>
        </p:nvSpPr>
        <p:spPr>
          <a:xfrm>
            <a:off x="5382741" y="2560090"/>
            <a:ext cx="723300" cy="723300"/>
          </a:xfrm>
          <a:prstGeom prst="ellipse">
            <a:avLst/>
          </a:prstGeom>
          <a:solidFill>
            <a:schemeClr val="bg1">
              <a:alpha val="7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38B923-B4CF-4196-B96C-6FF8C03ACF51}"/>
              </a:ext>
            </a:extLst>
          </p:cNvPr>
          <p:cNvSpPr txBox="1"/>
          <p:nvPr userDrawn="1"/>
        </p:nvSpPr>
        <p:spPr>
          <a:xfrm>
            <a:off x="6313819" y="2737074"/>
            <a:ext cx="7182196" cy="369332"/>
          </a:xfrm>
          <a:prstGeom prst="rect">
            <a:avLst/>
          </a:prstGeom>
          <a:noFill/>
        </p:spPr>
        <p:txBody>
          <a:bodyPr wrap="square" rtlCol="0">
            <a:spAutoFit/>
          </a:bodyPr>
          <a:lstStyle/>
          <a:p>
            <a:r>
              <a:rPr lang="en-US" kern="100" cap="all" spc="90" baseline="0">
                <a:solidFill>
                  <a:schemeClr val="bg1"/>
                </a:solidFill>
                <a:latin typeface="+mj-lt"/>
              </a:rPr>
              <a:t>1800 Perimeter Park Morrisville, NC 27560</a:t>
            </a:r>
          </a:p>
        </p:txBody>
      </p:sp>
      <p:sp>
        <p:nvSpPr>
          <p:cNvPr id="13" name="Oval 12">
            <a:extLst>
              <a:ext uri="{FF2B5EF4-FFF2-40B4-BE49-F238E27FC236}">
                <a16:creationId xmlns:a16="http://schemas.microsoft.com/office/drawing/2014/main" id="{69AF443A-99BE-4275-BB76-E9FFBE04E072}"/>
              </a:ext>
            </a:extLst>
          </p:cNvPr>
          <p:cNvSpPr/>
          <p:nvPr userDrawn="1"/>
        </p:nvSpPr>
        <p:spPr>
          <a:xfrm>
            <a:off x="5382741" y="4306840"/>
            <a:ext cx="723300" cy="723300"/>
          </a:xfrm>
          <a:prstGeom prst="ellipse">
            <a:avLst/>
          </a:prstGeom>
          <a:solidFill>
            <a:schemeClr val="bg1">
              <a:alpha val="7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F974C5F-F32E-4325-B946-685AF7D3B447}"/>
              </a:ext>
            </a:extLst>
          </p:cNvPr>
          <p:cNvSpPr txBox="1"/>
          <p:nvPr userDrawn="1"/>
        </p:nvSpPr>
        <p:spPr>
          <a:xfrm>
            <a:off x="6313819" y="4483824"/>
            <a:ext cx="5444837" cy="369332"/>
          </a:xfrm>
          <a:prstGeom prst="rect">
            <a:avLst/>
          </a:prstGeom>
          <a:noFill/>
        </p:spPr>
        <p:txBody>
          <a:bodyPr wrap="square" rtlCol="0">
            <a:spAutoFit/>
          </a:bodyPr>
          <a:lstStyle/>
          <a:p>
            <a:r>
              <a:rPr lang="en-US" kern="100" cap="all" spc="90" baseline="0">
                <a:solidFill>
                  <a:schemeClr val="bg1"/>
                </a:solidFill>
                <a:latin typeface="+mj-lt"/>
              </a:rPr>
              <a:t>www.fastlaneus.com</a:t>
            </a:r>
          </a:p>
        </p:txBody>
      </p:sp>
      <p:sp>
        <p:nvSpPr>
          <p:cNvPr id="17" name="Oval 16">
            <a:extLst>
              <a:ext uri="{FF2B5EF4-FFF2-40B4-BE49-F238E27FC236}">
                <a16:creationId xmlns:a16="http://schemas.microsoft.com/office/drawing/2014/main" id="{21393364-382A-469D-9527-B65FDC64A5F6}"/>
              </a:ext>
            </a:extLst>
          </p:cNvPr>
          <p:cNvSpPr/>
          <p:nvPr userDrawn="1"/>
        </p:nvSpPr>
        <p:spPr>
          <a:xfrm>
            <a:off x="5382741" y="5180215"/>
            <a:ext cx="723300" cy="723300"/>
          </a:xfrm>
          <a:prstGeom prst="ellipse">
            <a:avLst/>
          </a:prstGeom>
          <a:solidFill>
            <a:schemeClr val="bg1">
              <a:alpha val="7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CC07368-F739-438D-9798-6A58DC32A0BC}"/>
              </a:ext>
            </a:extLst>
          </p:cNvPr>
          <p:cNvSpPr txBox="1"/>
          <p:nvPr userDrawn="1"/>
        </p:nvSpPr>
        <p:spPr>
          <a:xfrm>
            <a:off x="6313819" y="5357199"/>
            <a:ext cx="5444837" cy="369332"/>
          </a:xfrm>
          <a:prstGeom prst="rect">
            <a:avLst/>
          </a:prstGeom>
          <a:noFill/>
        </p:spPr>
        <p:txBody>
          <a:bodyPr wrap="square" rtlCol="0">
            <a:spAutoFit/>
          </a:bodyPr>
          <a:lstStyle/>
          <a:p>
            <a:r>
              <a:rPr lang="en-US" kern="100" cap="all" spc="90" baseline="0">
                <a:solidFill>
                  <a:schemeClr val="bg1"/>
                </a:solidFill>
                <a:latin typeface="+mj-lt"/>
              </a:rPr>
              <a:t>1.855.778.7246</a:t>
            </a:r>
          </a:p>
        </p:txBody>
      </p:sp>
      <p:sp>
        <p:nvSpPr>
          <p:cNvPr id="16" name="Oval 15">
            <a:extLst>
              <a:ext uri="{FF2B5EF4-FFF2-40B4-BE49-F238E27FC236}">
                <a16:creationId xmlns:a16="http://schemas.microsoft.com/office/drawing/2014/main" id="{61B572F0-A820-4A28-844C-9A43EC339EAD}"/>
              </a:ext>
            </a:extLst>
          </p:cNvPr>
          <p:cNvSpPr/>
          <p:nvPr userDrawn="1"/>
        </p:nvSpPr>
        <p:spPr>
          <a:xfrm>
            <a:off x="5382741" y="3433465"/>
            <a:ext cx="723300" cy="723300"/>
          </a:xfrm>
          <a:prstGeom prst="ellipse">
            <a:avLst/>
          </a:prstGeom>
          <a:solidFill>
            <a:schemeClr val="bg1">
              <a:alpha val="7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41658E7-5556-490F-B5D1-9E772418EC4B}"/>
              </a:ext>
            </a:extLst>
          </p:cNvPr>
          <p:cNvSpPr txBox="1"/>
          <p:nvPr userDrawn="1"/>
        </p:nvSpPr>
        <p:spPr>
          <a:xfrm>
            <a:off x="6313819" y="3610449"/>
            <a:ext cx="5444837" cy="369332"/>
          </a:xfrm>
          <a:prstGeom prst="rect">
            <a:avLst/>
          </a:prstGeom>
          <a:noFill/>
        </p:spPr>
        <p:txBody>
          <a:bodyPr wrap="square" rtlCol="0">
            <a:spAutoFit/>
          </a:bodyPr>
          <a:lstStyle/>
          <a:p>
            <a:r>
              <a:rPr lang="en-US" kern="100" cap="all" spc="90" baseline="0">
                <a:solidFill>
                  <a:schemeClr val="bg1"/>
                </a:solidFill>
                <a:latin typeface="+mj-lt"/>
              </a:rPr>
              <a:t>info@fastlaneus.com</a:t>
            </a:r>
          </a:p>
        </p:txBody>
      </p:sp>
      <p:pic>
        <p:nvPicPr>
          <p:cNvPr id="27" name="Graphic 26" descr="Marker">
            <a:extLst>
              <a:ext uri="{FF2B5EF4-FFF2-40B4-BE49-F238E27FC236}">
                <a16:creationId xmlns:a16="http://schemas.microsoft.com/office/drawing/2014/main" id="{F1B06A83-FA15-4366-B87F-AFF70E682C7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447014" y="2624363"/>
            <a:ext cx="594754" cy="594754"/>
          </a:xfrm>
          <a:prstGeom prst="rect">
            <a:avLst/>
          </a:prstGeom>
        </p:spPr>
      </p:pic>
      <p:pic>
        <p:nvPicPr>
          <p:cNvPr id="29" name="Graphic 28" descr="Envelope">
            <a:extLst>
              <a:ext uri="{FF2B5EF4-FFF2-40B4-BE49-F238E27FC236}">
                <a16:creationId xmlns:a16="http://schemas.microsoft.com/office/drawing/2014/main" id="{4913B072-98D4-400F-928C-175CC85566B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5467281" y="3518005"/>
            <a:ext cx="554221" cy="554221"/>
          </a:xfrm>
          <a:prstGeom prst="rect">
            <a:avLst/>
          </a:prstGeom>
        </p:spPr>
      </p:pic>
      <p:pic>
        <p:nvPicPr>
          <p:cNvPr id="31" name="Graphic 30" descr="Receiver">
            <a:extLst>
              <a:ext uri="{FF2B5EF4-FFF2-40B4-BE49-F238E27FC236}">
                <a16:creationId xmlns:a16="http://schemas.microsoft.com/office/drawing/2014/main" id="{26A2A61D-A038-414E-BE27-A2EE6702BA16}"/>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495508" y="5292982"/>
            <a:ext cx="497767" cy="497767"/>
          </a:xfrm>
          <a:prstGeom prst="rect">
            <a:avLst/>
          </a:prstGeom>
        </p:spPr>
      </p:pic>
      <p:pic>
        <p:nvPicPr>
          <p:cNvPr id="33" name="Graphic 32" descr="World">
            <a:extLst>
              <a:ext uri="{FF2B5EF4-FFF2-40B4-BE49-F238E27FC236}">
                <a16:creationId xmlns:a16="http://schemas.microsoft.com/office/drawing/2014/main" id="{65E9E7F2-902D-4198-8B2A-791054EF2D9C}"/>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5451716" y="4375815"/>
            <a:ext cx="585350" cy="585350"/>
          </a:xfrm>
          <a:prstGeom prst="rect">
            <a:avLst/>
          </a:prstGeom>
        </p:spPr>
      </p:pic>
      <p:sp>
        <p:nvSpPr>
          <p:cNvPr id="22" name="TextBox 21">
            <a:extLst>
              <a:ext uri="{FF2B5EF4-FFF2-40B4-BE49-F238E27FC236}">
                <a16:creationId xmlns:a16="http://schemas.microsoft.com/office/drawing/2014/main" id="{CC8608CF-BD80-446C-90AC-954E32A16235}"/>
              </a:ext>
            </a:extLst>
          </p:cNvPr>
          <p:cNvSpPr txBox="1"/>
          <p:nvPr userDrawn="1"/>
        </p:nvSpPr>
        <p:spPr>
          <a:xfrm>
            <a:off x="633095" y="-3903"/>
            <a:ext cx="4330645" cy="1778382"/>
          </a:xfrm>
          <a:prstGeom prst="rect">
            <a:avLst/>
          </a:prstGeom>
          <a:noFill/>
        </p:spPr>
        <p:txBody>
          <a:bodyPr wrap="squar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kern="1200" cap="all" baseline="0">
                <a:solidFill>
                  <a:schemeClr val="bg1"/>
                </a:solidFill>
                <a:latin typeface="+mj-lt"/>
                <a:ea typeface="+mn-ea"/>
                <a:cs typeface="+mn-cs"/>
              </a:rPr>
              <a:t>Contact us</a:t>
            </a:r>
          </a:p>
          <a:p>
            <a:endParaRPr lang="en-US"/>
          </a:p>
        </p:txBody>
      </p:sp>
      <p:pic>
        <p:nvPicPr>
          <p:cNvPr id="23" name="Graphic 22">
            <a:extLst>
              <a:ext uri="{FF2B5EF4-FFF2-40B4-BE49-F238E27FC236}">
                <a16:creationId xmlns:a16="http://schemas.microsoft.com/office/drawing/2014/main" id="{B9008D98-8652-4F4D-99DF-646F645F6D9B}"/>
              </a:ext>
            </a:extLst>
          </p:cNvPr>
          <p:cNvPicPr>
            <a:picLocks noChangeAspect="1"/>
          </p:cNvPicPr>
          <p:nvPr userDrawn="1"/>
        </p:nvPicPr>
        <p:blipFill rotWithShape="1">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rcRect l="11087" t="21071" r="53153" b="59732"/>
          <a:stretch/>
        </p:blipFill>
        <p:spPr>
          <a:xfrm>
            <a:off x="10431084" y="319517"/>
            <a:ext cx="1487980" cy="308616"/>
          </a:xfrm>
          <a:prstGeom prst="rect">
            <a:avLst/>
          </a:prstGeom>
        </p:spPr>
      </p:pic>
    </p:spTree>
    <p:extLst>
      <p:ext uri="{BB962C8B-B14F-4D97-AF65-F5344CB8AC3E}">
        <p14:creationId xmlns:p14="http://schemas.microsoft.com/office/powerpoint/2010/main" val="3501425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estions + Discussion / Next Step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5E637B-8851-41C8-A5B4-84AF4F70E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99755"/>
            <a:ext cx="12192001" cy="6949443"/>
          </a:xfrm>
          <a:prstGeom prst="rect">
            <a:avLst/>
          </a:prstGeom>
        </p:spPr>
      </p:pic>
      <p:sp>
        <p:nvSpPr>
          <p:cNvPr id="3" name="Rectangle 2">
            <a:extLst>
              <a:ext uri="{FF2B5EF4-FFF2-40B4-BE49-F238E27FC236}">
                <a16:creationId xmlns:a16="http://schemas.microsoft.com/office/drawing/2014/main" id="{204EC4D6-B98B-4D72-8845-54C3C32C3619}"/>
              </a:ext>
            </a:extLst>
          </p:cNvPr>
          <p:cNvSpPr/>
          <p:nvPr userDrawn="1"/>
        </p:nvSpPr>
        <p:spPr>
          <a:xfrm>
            <a:off x="-1" y="-91443"/>
            <a:ext cx="12192001" cy="6949443"/>
          </a:xfrm>
          <a:prstGeom prst="rect">
            <a:avLst/>
          </a:prstGeom>
          <a:gradFill flip="none" rotWithShape="1">
            <a:gsLst>
              <a:gs pos="0">
                <a:schemeClr val="bg2"/>
              </a:gs>
              <a:gs pos="45000">
                <a:schemeClr val="bg2">
                  <a:lumMod val="100000"/>
                  <a:alpha val="65000"/>
                </a:schemeClr>
              </a:gs>
              <a:gs pos="93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B4B100C-65C1-4416-BE4E-86846E6BF131}"/>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a:extLst>
              <a:ext uri="{FF2B5EF4-FFF2-40B4-BE49-F238E27FC236}">
                <a16:creationId xmlns:a16="http://schemas.microsoft.com/office/drawing/2014/main" id="{CC8608CF-BD80-446C-90AC-954E32A16235}"/>
              </a:ext>
            </a:extLst>
          </p:cNvPr>
          <p:cNvSpPr txBox="1"/>
          <p:nvPr userDrawn="1"/>
        </p:nvSpPr>
        <p:spPr>
          <a:xfrm>
            <a:off x="1034877" y="841224"/>
            <a:ext cx="4330645" cy="1778382"/>
          </a:xfrm>
          <a:prstGeom prst="rect">
            <a:avLst/>
          </a:prstGeom>
          <a:noFill/>
        </p:spPr>
        <p:txBody>
          <a:bodyPr wrap="squar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kern="1200" cap="all" baseline="0">
                <a:solidFill>
                  <a:schemeClr val="bg1"/>
                </a:solidFill>
                <a:latin typeface="+mj-lt"/>
                <a:ea typeface="+mn-ea"/>
                <a:cs typeface="+mn-cs"/>
              </a:rPr>
              <a:t>Questions &amp;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kern="1200" cap="all" baseline="0">
                <a:solidFill>
                  <a:schemeClr val="bg1"/>
                </a:solidFill>
                <a:latin typeface="+mj-lt"/>
                <a:ea typeface="+mn-ea"/>
                <a:cs typeface="+mn-cs"/>
              </a:rPr>
              <a:t>discussion</a:t>
            </a:r>
          </a:p>
          <a:p>
            <a:endParaRPr lang="en-US"/>
          </a:p>
        </p:txBody>
      </p:sp>
      <p:pic>
        <p:nvPicPr>
          <p:cNvPr id="23" name="Graphic 22">
            <a:extLst>
              <a:ext uri="{FF2B5EF4-FFF2-40B4-BE49-F238E27FC236}">
                <a16:creationId xmlns:a16="http://schemas.microsoft.com/office/drawing/2014/main" id="{B9008D98-8652-4F4D-99DF-646F645F6D9B}"/>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l="11087" t="21071" r="53153" b="59732"/>
          <a:stretch/>
        </p:blipFill>
        <p:spPr>
          <a:xfrm>
            <a:off x="10431084" y="319517"/>
            <a:ext cx="1487980" cy="308616"/>
          </a:xfrm>
          <a:prstGeom prst="rect">
            <a:avLst/>
          </a:prstGeom>
        </p:spPr>
      </p:pic>
      <p:sp>
        <p:nvSpPr>
          <p:cNvPr id="24" name="TextBox 23">
            <a:extLst>
              <a:ext uri="{FF2B5EF4-FFF2-40B4-BE49-F238E27FC236}">
                <a16:creationId xmlns:a16="http://schemas.microsoft.com/office/drawing/2014/main" id="{2C56BDF2-C2D7-4CF0-A525-12FB95FDE399}"/>
              </a:ext>
            </a:extLst>
          </p:cNvPr>
          <p:cNvSpPr txBox="1"/>
          <p:nvPr userDrawn="1"/>
        </p:nvSpPr>
        <p:spPr>
          <a:xfrm>
            <a:off x="8233898" y="4297108"/>
            <a:ext cx="4330645" cy="1778382"/>
          </a:xfrm>
          <a:prstGeom prst="rect">
            <a:avLst/>
          </a:prstGeom>
          <a:noFill/>
        </p:spPr>
        <p:txBody>
          <a:bodyPr wrap="squar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kern="1200" cap="all" baseline="0">
                <a:solidFill>
                  <a:schemeClr val="bg1"/>
                </a:solidFill>
                <a:latin typeface="+mj-lt"/>
                <a:ea typeface="+mn-ea"/>
                <a:cs typeface="+mn-cs"/>
              </a:rPr>
              <a:t>Next steps</a:t>
            </a:r>
          </a:p>
          <a:p>
            <a:endParaRPr lang="en-US"/>
          </a:p>
        </p:txBody>
      </p:sp>
    </p:spTree>
    <p:extLst>
      <p:ext uri="{BB962C8B-B14F-4D97-AF65-F5344CB8AC3E}">
        <p14:creationId xmlns:p14="http://schemas.microsoft.com/office/powerpoint/2010/main" val="3305005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oping Moving Gradient - Thank You">
    <p:spTree>
      <p:nvGrpSpPr>
        <p:cNvPr id="1" name=""/>
        <p:cNvGrpSpPr/>
        <p:nvPr/>
      </p:nvGrpSpPr>
      <p:grpSpPr>
        <a:xfrm>
          <a:off x="0" y="0"/>
          <a:ext cx="0" cy="0"/>
          <a:chOff x="0" y="0"/>
          <a:chExt cx="0" cy="0"/>
        </a:xfrm>
      </p:grpSpPr>
      <p:pic>
        <p:nvPicPr>
          <p:cNvPr id="41" name="Silent Track to Trigger Animation">
            <a:hlinkClick r:id="" action="ppaction://media"/>
            <a:extLst>
              <a:ext uri="{FF2B5EF4-FFF2-40B4-BE49-F238E27FC236}">
                <a16:creationId xmlns:a16="http://schemas.microsoft.com/office/drawing/2014/main" id="{69BD2BE3-DAC5-48AA-A4CF-A90064080F80}"/>
              </a:ext>
            </a:extLst>
          </p:cNvPr>
          <p:cNvPicPr>
            <a:picLocks noChangeAspect="1"/>
          </p:cNvPicPr>
          <p:nvPr userDrawn="1">
            <a:audioFile r:link="rId1"/>
            <p:extLst>
              <p:ext uri="{DAA4B4D4-6D71-4841-9C94-3DE7FCFB9230}">
                <p14:media xmlns:p14="http://schemas.microsoft.com/office/powerpoint/2010/main" r:embed="rId2">
                  <p14:trim end="823.365"/>
                  <p14:bmkLst>
                    <p14:bmk name="Bookmark 1" time="0"/>
                  </p14:bmkLst>
                </p14:media>
              </p:ext>
            </p:extLst>
          </p:nvPr>
        </p:nvPicPr>
        <p:blipFill>
          <a:blip r:embed="rId4"/>
          <a:stretch>
            <a:fillRect/>
          </a:stretch>
        </p:blipFill>
        <p:spPr>
          <a:xfrm>
            <a:off x="11356782" y="6355081"/>
            <a:ext cx="609600" cy="609600"/>
          </a:xfrm>
          <a:prstGeom prst="rect">
            <a:avLst/>
          </a:prstGeom>
        </p:spPr>
      </p:pic>
      <p:sp>
        <p:nvSpPr>
          <p:cNvPr id="38" name="middle dark">
            <a:extLst>
              <a:ext uri="{FF2B5EF4-FFF2-40B4-BE49-F238E27FC236}">
                <a16:creationId xmlns:a16="http://schemas.microsoft.com/office/drawing/2014/main" id="{517CB609-4ECB-4C50-961A-8AFE856D09F3}"/>
              </a:ext>
            </a:extLst>
          </p:cNvPr>
          <p:cNvSpPr/>
          <p:nvPr userDrawn="1"/>
        </p:nvSpPr>
        <p:spPr>
          <a:xfrm>
            <a:off x="0" y="0"/>
            <a:ext cx="12192000" cy="7040881"/>
          </a:xfrm>
          <a:prstGeom prst="rect">
            <a:avLst/>
          </a:prstGeom>
          <a:gradFill flip="none" rotWithShape="1">
            <a:gsLst>
              <a:gs pos="99000">
                <a:schemeClr val="bg2"/>
              </a:gs>
              <a:gs pos="0">
                <a:schemeClr val="bg2">
                  <a:lumMod val="100000"/>
                </a:schemeClr>
              </a:gs>
              <a:gs pos="48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bottom right dark">
            <a:extLst>
              <a:ext uri="{FF2B5EF4-FFF2-40B4-BE49-F238E27FC236}">
                <a16:creationId xmlns:a16="http://schemas.microsoft.com/office/drawing/2014/main" id="{37A74D59-9BF1-41F0-9A30-C6F6CAF9E812}"/>
              </a:ext>
            </a:extLst>
          </p:cNvPr>
          <p:cNvSpPr/>
          <p:nvPr userDrawn="1"/>
        </p:nvSpPr>
        <p:spPr>
          <a:xfrm>
            <a:off x="0" y="0"/>
            <a:ext cx="12192000" cy="7040881"/>
          </a:xfrm>
          <a:prstGeom prst="rect">
            <a:avLst/>
          </a:prstGeom>
          <a:gradFill flip="none" rotWithShape="1">
            <a:gsLst>
              <a:gs pos="14000">
                <a:schemeClr val="bg2">
                  <a:lumMod val="100000"/>
                </a:schemeClr>
              </a:gs>
              <a:gs pos="98000">
                <a:schemeClr val="accent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op left dark">
            <a:extLst>
              <a:ext uri="{FF2B5EF4-FFF2-40B4-BE49-F238E27FC236}">
                <a16:creationId xmlns:a16="http://schemas.microsoft.com/office/drawing/2014/main" id="{42386A45-73FD-4537-B477-A3BF55D64980}"/>
              </a:ext>
            </a:extLst>
          </p:cNvPr>
          <p:cNvSpPr/>
          <p:nvPr userDrawn="1"/>
        </p:nvSpPr>
        <p:spPr>
          <a:xfrm>
            <a:off x="0" y="0"/>
            <a:ext cx="12192000" cy="7040881"/>
          </a:xfrm>
          <a:prstGeom prst="rect">
            <a:avLst/>
          </a:prstGeom>
          <a:gradFill flip="none" rotWithShape="1">
            <a:gsLst>
              <a:gs pos="14000">
                <a:schemeClr val="bg2">
                  <a:lumMod val="100000"/>
                </a:schemeClr>
              </a:gs>
              <a:gs pos="98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bottom right dark">
            <a:extLst>
              <a:ext uri="{FF2B5EF4-FFF2-40B4-BE49-F238E27FC236}">
                <a16:creationId xmlns:a16="http://schemas.microsoft.com/office/drawing/2014/main" id="{15C5F95A-3571-4005-8F38-074F065F4E20}"/>
              </a:ext>
            </a:extLst>
          </p:cNvPr>
          <p:cNvSpPr/>
          <p:nvPr userDrawn="1"/>
        </p:nvSpPr>
        <p:spPr>
          <a:xfrm>
            <a:off x="0" y="0"/>
            <a:ext cx="12192000" cy="7040881"/>
          </a:xfrm>
          <a:prstGeom prst="rect">
            <a:avLst/>
          </a:prstGeom>
          <a:gradFill flip="none" rotWithShape="1">
            <a:gsLst>
              <a:gs pos="14000">
                <a:schemeClr val="bg2">
                  <a:lumMod val="100000"/>
                </a:schemeClr>
              </a:gs>
              <a:gs pos="98000">
                <a:schemeClr val="accent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mall Red Line">
            <a:extLst>
              <a:ext uri="{FF2B5EF4-FFF2-40B4-BE49-F238E27FC236}">
                <a16:creationId xmlns:a16="http://schemas.microsoft.com/office/drawing/2014/main" id="{A5DCE20F-D90C-4A35-808E-3AF205D0DD7E}"/>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Graphic 12">
            <a:extLst>
              <a:ext uri="{FF2B5EF4-FFF2-40B4-BE49-F238E27FC236}">
                <a16:creationId xmlns:a16="http://schemas.microsoft.com/office/drawing/2014/main" id="{BB7E6D9F-66C9-440B-8852-940302B8BFA1}"/>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rcRect l="11087" t="21071" r="53153" b="59732"/>
          <a:stretch/>
        </p:blipFill>
        <p:spPr>
          <a:xfrm>
            <a:off x="10431084" y="319517"/>
            <a:ext cx="1487980" cy="308616"/>
          </a:xfrm>
          <a:prstGeom prst="rect">
            <a:avLst/>
          </a:prstGeom>
        </p:spPr>
      </p:pic>
      <p:sp>
        <p:nvSpPr>
          <p:cNvPr id="2" name="TextBox 1">
            <a:extLst>
              <a:ext uri="{FF2B5EF4-FFF2-40B4-BE49-F238E27FC236}">
                <a16:creationId xmlns:a16="http://schemas.microsoft.com/office/drawing/2014/main" id="{AC418F29-4BE8-43C1-A8E1-FBC53B9D788F}"/>
              </a:ext>
            </a:extLst>
          </p:cNvPr>
          <p:cNvSpPr txBox="1"/>
          <p:nvPr userDrawn="1"/>
        </p:nvSpPr>
        <p:spPr>
          <a:xfrm>
            <a:off x="1920291" y="3044280"/>
            <a:ext cx="8351418" cy="769441"/>
          </a:xfrm>
          <a:prstGeom prst="rect">
            <a:avLst/>
          </a:prstGeom>
          <a:noFill/>
        </p:spPr>
        <p:txBody>
          <a:bodyPr wrap="square" rtlCol="0">
            <a:spAutoFit/>
          </a:bodyPr>
          <a:lstStyle/>
          <a:p>
            <a:pPr algn="ctr"/>
            <a:r>
              <a:rPr lang="en-US" sz="4400" b="0" kern="1200" cap="all" baseline="0">
                <a:solidFill>
                  <a:schemeClr val="bg1"/>
                </a:solidFill>
                <a:latin typeface="+mj-lt"/>
                <a:ea typeface="+mn-ea"/>
                <a:cs typeface="+mn-cs"/>
              </a:rPr>
              <a:t>Thank you</a:t>
            </a:r>
          </a:p>
        </p:txBody>
      </p:sp>
    </p:spTree>
    <p:extLst>
      <p:ext uri="{BB962C8B-B14F-4D97-AF65-F5344CB8AC3E}">
        <p14:creationId xmlns:p14="http://schemas.microsoft.com/office/powerpoint/2010/main" val="3562097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26"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1"/>
                    </p:tgtEl>
                  </p:cMediaNode>
                </p:audio>
                <p:seq concurrent="1" nextAc="seek">
                  <p:cTn id="8" restart="whenNotActive" fill="hold" evtFilter="cancelBubble" nodeType="interactiveSeq">
                    <p:stCondLst>
                      <p:cond evt="onMediaBookmark" delay="0">
                        <p:tgtEl>
                          <p14:bmkTgt spid="41" bmkName="Bookmark 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200"/>
                                            <p:tgtEl>
                                              <p:spTgt spid="35"/>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0" presetClass="exit" presetSubtype="0" fill="hold" grpId="1" nodeType="withEffect">
                                      <p:stCondLst>
                                        <p:cond delay="0"/>
                                      </p:stCondLst>
                                      <p:childTnLst>
                                        <p:animEffect transition="out" filter="fade">
                                          <p:cBhvr>
                                            <p:cTn id="17" dur="500"/>
                                            <p:tgtEl>
                                              <p:spTgt spid="43"/>
                                            </p:tgtEl>
                                          </p:cBhvr>
                                        </p:animEffect>
                                        <p:set>
                                          <p:cBhvr>
                                            <p:cTn id="18" dur="1" fill="hold">
                                              <p:stCondLst>
                                                <p:cond delay="499"/>
                                              </p:stCondLst>
                                            </p:cTn>
                                            <p:tgtEl>
                                              <p:spTgt spid="43"/>
                                            </p:tgtEl>
                                            <p:attrNameLst>
                                              <p:attrName>style.visibility</p:attrName>
                                            </p:attrNameLst>
                                          </p:cBhvr>
                                          <p:to>
                                            <p:strVal val="hidden"/>
                                          </p:to>
                                        </p:set>
                                      </p:childTnLst>
                                    </p:cTn>
                                  </p:par>
                                  <p:par>
                                    <p:cTn id="19" presetID="10" presetClass="exit" presetSubtype="0" fill="hold" grpId="1" nodeType="withEffect">
                                      <p:stCondLst>
                                        <p:cond delay="2000"/>
                                      </p:stCondLst>
                                      <p:childTnLst>
                                        <p:animEffect transition="out" filter="fade">
                                          <p:cBhvr>
                                            <p:cTn id="20" dur="3000"/>
                                            <p:tgtEl>
                                              <p:spTgt spid="35"/>
                                            </p:tgtEl>
                                          </p:cBhvr>
                                        </p:animEffect>
                                        <p:set>
                                          <p:cBhvr>
                                            <p:cTn id="21" dur="1" fill="hold">
                                              <p:stCondLst>
                                                <p:cond delay="2999"/>
                                              </p:stCondLst>
                                            </p:cTn>
                                            <p:tgtEl>
                                              <p:spTgt spid="35"/>
                                            </p:tgtEl>
                                            <p:attrNameLst>
                                              <p:attrName>style.visibility</p:attrName>
                                            </p:attrNameLst>
                                          </p:cBhvr>
                                          <p:to>
                                            <p:strVal val="hidden"/>
                                          </p:to>
                                        </p:set>
                                      </p:childTnLst>
                                    </p:cTn>
                                  </p:par>
                                  <p:par>
                                    <p:cTn id="22" presetID="10" presetClass="entr" presetSubtype="0" fill="hold" grpId="0" nodeType="withEffect">
                                      <p:stCondLst>
                                        <p:cond delay="430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0"/>
                                            <p:tgtEl>
                                              <p:spTgt spid="39"/>
                                            </p:tgtEl>
                                          </p:cBhvr>
                                        </p:animEffect>
                                      </p:childTnLst>
                                    </p:cTn>
                                  </p:par>
                                </p:childTnLst>
                              </p:cTn>
                            </p:par>
                          </p:childTnLst>
                        </p:cTn>
                      </p:par>
                    </p:childTnLst>
                  </p:cTn>
                  <p:nextCondLst>
                    <p:cond evt="onMediaBookmark" delay="0">
                      <p:tgtEl>
                        <p14:bmkTgt spid="41" bmkName="Bookmark 1"/>
                      </p:tgtEl>
                    </p:cond>
                  </p:nextCondLst>
                </p:seq>
              </p:childTnLst>
            </p:cTn>
          </p:par>
        </p:tnLst>
        <p:bldLst>
          <p:bldP spid="39" grpId="0" animBg="1"/>
          <p:bldP spid="35" grpId="0" animBg="1"/>
          <p:bldP spid="35" grpId="1" animBg="1"/>
          <p:bldP spid="43" grpId="0" animBg="1"/>
          <p:bldP spid="4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26"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1"/>
                    </p:tgtEl>
                  </p:cMediaNode>
                </p:audio>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ic Title Slide with Imag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02AA53-A932-4EE4-9BCC-3787F94ECC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9753"/>
            <a:ext cx="12192001" cy="6957754"/>
          </a:xfrm>
          <a:prstGeom prst="rect">
            <a:avLst/>
          </a:prstGeom>
        </p:spPr>
      </p:pic>
      <p:sp>
        <p:nvSpPr>
          <p:cNvPr id="13" name="Rectangle 12">
            <a:extLst>
              <a:ext uri="{FF2B5EF4-FFF2-40B4-BE49-F238E27FC236}">
                <a16:creationId xmlns:a16="http://schemas.microsoft.com/office/drawing/2014/main" id="{5DDA81F7-A5B6-4FC4-80DE-94ABCED7A5F2}"/>
              </a:ext>
            </a:extLst>
          </p:cNvPr>
          <p:cNvSpPr/>
          <p:nvPr userDrawn="1"/>
        </p:nvSpPr>
        <p:spPr>
          <a:xfrm>
            <a:off x="-1" y="-99754"/>
            <a:ext cx="12192001" cy="6957754"/>
          </a:xfrm>
          <a:prstGeom prst="rect">
            <a:avLst/>
          </a:prstGeom>
          <a:gradFill flip="none" rotWithShape="1">
            <a:gsLst>
              <a:gs pos="0">
                <a:schemeClr val="bg2"/>
              </a:gs>
              <a:gs pos="45000">
                <a:schemeClr val="bg2">
                  <a:lumMod val="100000"/>
                  <a:alpha val="65000"/>
                </a:schemeClr>
              </a:gs>
              <a:gs pos="93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6E6B7501-9AD0-4881-8709-7D9F7C88DC90}"/>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8">
            <a:extLst>
              <a:ext uri="{FF2B5EF4-FFF2-40B4-BE49-F238E27FC236}">
                <a16:creationId xmlns:a16="http://schemas.microsoft.com/office/drawing/2014/main" id="{A238CCB7-6232-44C0-A988-41A9382EE7B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l="11087" t="21071" r="53153" b="59732"/>
          <a:stretch/>
        </p:blipFill>
        <p:spPr>
          <a:xfrm>
            <a:off x="10431084" y="319517"/>
            <a:ext cx="1487980" cy="308616"/>
          </a:xfrm>
          <a:prstGeom prst="rect">
            <a:avLst/>
          </a:prstGeom>
        </p:spPr>
      </p:pic>
      <p:sp>
        <p:nvSpPr>
          <p:cNvPr id="10" name="Text Placeholder 14">
            <a:extLst>
              <a:ext uri="{FF2B5EF4-FFF2-40B4-BE49-F238E27FC236}">
                <a16:creationId xmlns:a16="http://schemas.microsoft.com/office/drawing/2014/main" id="{E66780C7-BEA4-4E1F-B821-6ECD233C25C2}"/>
              </a:ext>
            </a:extLst>
          </p:cNvPr>
          <p:cNvSpPr>
            <a:spLocks noGrp="1"/>
          </p:cNvSpPr>
          <p:nvPr>
            <p:ph type="body" sz="quarter" idx="13"/>
          </p:nvPr>
        </p:nvSpPr>
        <p:spPr>
          <a:xfrm>
            <a:off x="2047803" y="2516726"/>
            <a:ext cx="8096394" cy="1305466"/>
          </a:xfrm>
          <a:prstGeom prst="rect">
            <a:avLst/>
          </a:prstGeom>
        </p:spPr>
        <p:txBody>
          <a:bodyPr lIns="91440" tIns="0" rIns="91440" bIns="0" anchor="ctr" anchorCtr="0">
            <a:noAutofit/>
          </a:bodyPr>
          <a:lstStyle>
            <a:lvl1pPr marL="0" indent="0" algn="ctr">
              <a:buFontTx/>
              <a:buNone/>
              <a:defRPr sz="4400" cap="all" baseline="0">
                <a:solidFill>
                  <a:schemeClr val="bg1"/>
                </a:solidFill>
                <a:latin typeface="+mj-lt"/>
              </a:defRPr>
            </a:lvl1pPr>
            <a:lvl2pPr>
              <a:defRPr sz="4000"/>
            </a:lvl2pPr>
            <a:lvl3pPr>
              <a:defRPr sz="3600"/>
            </a:lvl3pPr>
            <a:lvl4pPr>
              <a:defRPr sz="3200"/>
            </a:lvl4pPr>
            <a:lvl5pPr>
              <a:defRPr sz="3200"/>
            </a:lvl5pPr>
          </a:lstStyle>
          <a:p>
            <a:pPr lvl="0"/>
            <a:r>
              <a:rPr lang="en-US" dirty="0"/>
              <a:t>Edit Master text styles</a:t>
            </a:r>
          </a:p>
        </p:txBody>
      </p:sp>
      <p:sp>
        <p:nvSpPr>
          <p:cNvPr id="11" name="Text Placeholder 14">
            <a:extLst>
              <a:ext uri="{FF2B5EF4-FFF2-40B4-BE49-F238E27FC236}">
                <a16:creationId xmlns:a16="http://schemas.microsoft.com/office/drawing/2014/main" id="{05FC66FB-342B-4C20-8933-7AF516EF1D3E}"/>
              </a:ext>
            </a:extLst>
          </p:cNvPr>
          <p:cNvSpPr>
            <a:spLocks noGrp="1"/>
          </p:cNvSpPr>
          <p:nvPr>
            <p:ph type="body" sz="quarter" idx="14"/>
          </p:nvPr>
        </p:nvSpPr>
        <p:spPr>
          <a:xfrm>
            <a:off x="2047803" y="3822192"/>
            <a:ext cx="8096394" cy="906734"/>
          </a:xfrm>
          <a:prstGeom prst="rect">
            <a:avLst/>
          </a:prstGeom>
        </p:spPr>
        <p:txBody>
          <a:bodyPr lIns="91440" tIns="0" rIns="91440" bIns="0" anchor="ctr" anchorCtr="0">
            <a:noAutofit/>
          </a:bodyPr>
          <a:lstStyle>
            <a:lvl1pPr marL="0" indent="0" algn="ctr">
              <a:buFontTx/>
              <a:buNone/>
              <a:defRPr sz="2400" cap="none" baseline="0">
                <a:solidFill>
                  <a:schemeClr val="bg1"/>
                </a:solidFill>
                <a:latin typeface="+mj-lt"/>
              </a:defRPr>
            </a:lvl1pPr>
            <a:lvl2pPr>
              <a:defRPr sz="4000"/>
            </a:lvl2pPr>
            <a:lvl3pPr>
              <a:defRPr sz="3600"/>
            </a:lvl3pPr>
            <a:lvl4pPr>
              <a:defRPr sz="3200"/>
            </a:lvl4pPr>
            <a:lvl5pPr>
              <a:defRPr sz="3200"/>
            </a:lvl5pPr>
          </a:lstStyle>
          <a:p>
            <a:pPr lvl="0"/>
            <a:r>
              <a:rPr lang="en-US" dirty="0"/>
              <a:t>Edit Master text styles</a:t>
            </a:r>
          </a:p>
        </p:txBody>
      </p:sp>
    </p:spTree>
    <p:extLst>
      <p:ext uri="{BB962C8B-B14F-4D97-AF65-F5344CB8AC3E}">
        <p14:creationId xmlns:p14="http://schemas.microsoft.com/office/powerpoint/2010/main" val="414948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ic Section/Title Page with red gradi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6541B-59E7-4AA1-8E92-B95782CBA7B8}"/>
              </a:ext>
            </a:extLst>
          </p:cNvPr>
          <p:cNvSpPr/>
          <p:nvPr userDrawn="1"/>
        </p:nvSpPr>
        <p:spPr>
          <a:xfrm>
            <a:off x="0" y="-99754"/>
            <a:ext cx="12192000" cy="7040881"/>
          </a:xfrm>
          <a:prstGeom prst="rect">
            <a:avLst/>
          </a:prstGeom>
          <a:gradFill flip="none" rotWithShape="1">
            <a:gsLst>
              <a:gs pos="14000">
                <a:schemeClr val="bg2">
                  <a:lumMod val="100000"/>
                </a:schemeClr>
              </a:gs>
              <a:gs pos="98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 Placeholder 14">
            <a:extLst>
              <a:ext uri="{FF2B5EF4-FFF2-40B4-BE49-F238E27FC236}">
                <a16:creationId xmlns:a16="http://schemas.microsoft.com/office/drawing/2014/main" id="{DF7D1353-C86E-4C05-A3F2-525E04E900F2}"/>
              </a:ext>
            </a:extLst>
          </p:cNvPr>
          <p:cNvSpPr>
            <a:spLocks noGrp="1"/>
          </p:cNvSpPr>
          <p:nvPr>
            <p:ph type="body" sz="quarter" idx="13"/>
          </p:nvPr>
        </p:nvSpPr>
        <p:spPr>
          <a:xfrm>
            <a:off x="2047803" y="2516726"/>
            <a:ext cx="8096394" cy="1305466"/>
          </a:xfrm>
          <a:prstGeom prst="rect">
            <a:avLst/>
          </a:prstGeom>
        </p:spPr>
        <p:txBody>
          <a:bodyPr lIns="91440" tIns="0" rIns="91440" bIns="0" anchor="ctr" anchorCtr="0">
            <a:noAutofit/>
          </a:bodyPr>
          <a:lstStyle>
            <a:lvl1pPr marL="0" indent="0" algn="ctr">
              <a:buFontTx/>
              <a:buNone/>
              <a:defRPr sz="4400" cap="all" baseline="0">
                <a:solidFill>
                  <a:schemeClr val="bg1"/>
                </a:solidFill>
                <a:latin typeface="+mj-lt"/>
              </a:defRPr>
            </a:lvl1pPr>
            <a:lvl2pPr>
              <a:defRPr sz="4000"/>
            </a:lvl2pPr>
            <a:lvl3pPr>
              <a:defRPr sz="3600"/>
            </a:lvl3pPr>
            <a:lvl4pPr>
              <a:defRPr sz="3200"/>
            </a:lvl4pPr>
            <a:lvl5pPr>
              <a:defRPr sz="3200"/>
            </a:lvl5pPr>
          </a:lstStyle>
          <a:p>
            <a:pPr lvl="0"/>
            <a:r>
              <a:rPr lang="en-US" dirty="0"/>
              <a:t>Edit Master text styles</a:t>
            </a:r>
          </a:p>
        </p:txBody>
      </p:sp>
      <p:sp>
        <p:nvSpPr>
          <p:cNvPr id="10" name="Rectangle 9">
            <a:extLst>
              <a:ext uri="{FF2B5EF4-FFF2-40B4-BE49-F238E27FC236}">
                <a16:creationId xmlns:a16="http://schemas.microsoft.com/office/drawing/2014/main" id="{60CAACF5-8CEC-44A2-8839-AB0593CB4110}"/>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Graphic 11">
            <a:extLst>
              <a:ext uri="{FF2B5EF4-FFF2-40B4-BE49-F238E27FC236}">
                <a16:creationId xmlns:a16="http://schemas.microsoft.com/office/drawing/2014/main" id="{CF9944EB-F32D-4F18-9CF1-EF23D0E141C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15" name="Text Placeholder 14">
            <a:extLst>
              <a:ext uri="{FF2B5EF4-FFF2-40B4-BE49-F238E27FC236}">
                <a16:creationId xmlns:a16="http://schemas.microsoft.com/office/drawing/2014/main" id="{87B0CDFD-E899-4AFD-9B4F-639EBDE7D64F}"/>
              </a:ext>
            </a:extLst>
          </p:cNvPr>
          <p:cNvSpPr>
            <a:spLocks noGrp="1"/>
          </p:cNvSpPr>
          <p:nvPr>
            <p:ph type="body" sz="quarter" idx="14"/>
          </p:nvPr>
        </p:nvSpPr>
        <p:spPr>
          <a:xfrm>
            <a:off x="2047803" y="3822192"/>
            <a:ext cx="8096394" cy="906734"/>
          </a:xfrm>
          <a:prstGeom prst="rect">
            <a:avLst/>
          </a:prstGeom>
        </p:spPr>
        <p:txBody>
          <a:bodyPr lIns="91440" tIns="0" rIns="91440" bIns="0" anchor="ctr" anchorCtr="0">
            <a:noAutofit/>
          </a:bodyPr>
          <a:lstStyle>
            <a:lvl1pPr marL="0" indent="0" algn="ctr">
              <a:buFontTx/>
              <a:buNone/>
              <a:defRPr sz="2400" cap="none" baseline="0">
                <a:solidFill>
                  <a:schemeClr val="bg1"/>
                </a:solidFill>
                <a:latin typeface="+mj-lt"/>
              </a:defRPr>
            </a:lvl1pPr>
            <a:lvl2pPr>
              <a:defRPr sz="4000"/>
            </a:lvl2pPr>
            <a:lvl3pPr>
              <a:defRPr sz="3600"/>
            </a:lvl3pPr>
            <a:lvl4pPr>
              <a:defRPr sz="3200"/>
            </a:lvl4pPr>
            <a:lvl5pPr>
              <a:defRPr sz="3200"/>
            </a:lvl5pPr>
          </a:lstStyle>
          <a:p>
            <a:pPr lvl="0"/>
            <a:r>
              <a:rPr lang="en-US" dirty="0"/>
              <a:t>Edit Master text styles</a:t>
            </a:r>
          </a:p>
        </p:txBody>
      </p:sp>
    </p:spTree>
    <p:extLst>
      <p:ext uri="{BB962C8B-B14F-4D97-AF65-F5344CB8AC3E}">
        <p14:creationId xmlns:p14="http://schemas.microsoft.com/office/powerpoint/2010/main" val="37839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atic Section/Title Page with red gradi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6541B-59E7-4AA1-8E92-B95782CBA7B8}"/>
              </a:ext>
            </a:extLst>
          </p:cNvPr>
          <p:cNvSpPr/>
          <p:nvPr userDrawn="1"/>
        </p:nvSpPr>
        <p:spPr>
          <a:xfrm>
            <a:off x="0" y="-99754"/>
            <a:ext cx="12192000" cy="7040881"/>
          </a:xfrm>
          <a:prstGeom prst="rect">
            <a:avLst/>
          </a:prstGeom>
          <a:gradFill flip="none" rotWithShape="1">
            <a:gsLst>
              <a:gs pos="14000">
                <a:schemeClr val="accent3"/>
              </a:gs>
              <a:gs pos="98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 Placeholder 14">
            <a:extLst>
              <a:ext uri="{FF2B5EF4-FFF2-40B4-BE49-F238E27FC236}">
                <a16:creationId xmlns:a16="http://schemas.microsoft.com/office/drawing/2014/main" id="{DF7D1353-C86E-4C05-A3F2-525E04E900F2}"/>
              </a:ext>
            </a:extLst>
          </p:cNvPr>
          <p:cNvSpPr>
            <a:spLocks noGrp="1"/>
          </p:cNvSpPr>
          <p:nvPr>
            <p:ph type="body" sz="quarter" idx="13"/>
          </p:nvPr>
        </p:nvSpPr>
        <p:spPr>
          <a:xfrm>
            <a:off x="2047803" y="2516726"/>
            <a:ext cx="8096394" cy="1305466"/>
          </a:xfrm>
          <a:prstGeom prst="rect">
            <a:avLst/>
          </a:prstGeom>
        </p:spPr>
        <p:txBody>
          <a:bodyPr lIns="91440" tIns="0" rIns="91440" bIns="0" anchor="ctr" anchorCtr="0">
            <a:noAutofit/>
          </a:bodyPr>
          <a:lstStyle>
            <a:lvl1pPr marL="0" indent="0" algn="ctr">
              <a:buFontTx/>
              <a:buNone/>
              <a:defRPr sz="4400" cap="all" baseline="0">
                <a:solidFill>
                  <a:schemeClr val="bg1"/>
                </a:solidFill>
                <a:latin typeface="+mj-lt"/>
              </a:defRPr>
            </a:lvl1pPr>
            <a:lvl2pPr>
              <a:defRPr sz="4000"/>
            </a:lvl2pPr>
            <a:lvl3pPr>
              <a:defRPr sz="3600"/>
            </a:lvl3pPr>
            <a:lvl4pPr>
              <a:defRPr sz="3200"/>
            </a:lvl4pPr>
            <a:lvl5pPr>
              <a:defRPr sz="3200"/>
            </a:lvl5pPr>
          </a:lstStyle>
          <a:p>
            <a:pPr lvl="0"/>
            <a:r>
              <a:rPr lang="en-US" dirty="0"/>
              <a:t>Edit Master text styles</a:t>
            </a:r>
          </a:p>
        </p:txBody>
      </p:sp>
      <p:sp>
        <p:nvSpPr>
          <p:cNvPr id="10" name="Rectangle 9">
            <a:extLst>
              <a:ext uri="{FF2B5EF4-FFF2-40B4-BE49-F238E27FC236}">
                <a16:creationId xmlns:a16="http://schemas.microsoft.com/office/drawing/2014/main" id="{60CAACF5-8CEC-44A2-8839-AB0593CB4110}"/>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Graphic 11">
            <a:extLst>
              <a:ext uri="{FF2B5EF4-FFF2-40B4-BE49-F238E27FC236}">
                <a16:creationId xmlns:a16="http://schemas.microsoft.com/office/drawing/2014/main" id="{CF9944EB-F32D-4F18-9CF1-EF23D0E141C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087" t="21071" r="53153" b="59732"/>
          <a:stretch/>
        </p:blipFill>
        <p:spPr>
          <a:xfrm>
            <a:off x="10431084" y="319517"/>
            <a:ext cx="1487980" cy="308616"/>
          </a:xfrm>
          <a:prstGeom prst="rect">
            <a:avLst/>
          </a:prstGeom>
        </p:spPr>
      </p:pic>
      <p:sp>
        <p:nvSpPr>
          <p:cNvPr id="15" name="Text Placeholder 14">
            <a:extLst>
              <a:ext uri="{FF2B5EF4-FFF2-40B4-BE49-F238E27FC236}">
                <a16:creationId xmlns:a16="http://schemas.microsoft.com/office/drawing/2014/main" id="{87B0CDFD-E899-4AFD-9B4F-639EBDE7D64F}"/>
              </a:ext>
            </a:extLst>
          </p:cNvPr>
          <p:cNvSpPr>
            <a:spLocks noGrp="1"/>
          </p:cNvSpPr>
          <p:nvPr>
            <p:ph type="body" sz="quarter" idx="14"/>
          </p:nvPr>
        </p:nvSpPr>
        <p:spPr>
          <a:xfrm>
            <a:off x="2047803" y="3822192"/>
            <a:ext cx="8096394" cy="906734"/>
          </a:xfrm>
          <a:prstGeom prst="rect">
            <a:avLst/>
          </a:prstGeom>
        </p:spPr>
        <p:txBody>
          <a:bodyPr lIns="91440" tIns="0" rIns="91440" bIns="0" anchor="ctr" anchorCtr="0">
            <a:noAutofit/>
          </a:bodyPr>
          <a:lstStyle>
            <a:lvl1pPr marL="0" indent="0" algn="ctr">
              <a:buFontTx/>
              <a:buNone/>
              <a:defRPr sz="2400" cap="none" baseline="0">
                <a:solidFill>
                  <a:schemeClr val="bg1"/>
                </a:solidFill>
                <a:latin typeface="+mj-lt"/>
              </a:defRPr>
            </a:lvl1pPr>
            <a:lvl2pPr>
              <a:defRPr sz="4000"/>
            </a:lvl2pPr>
            <a:lvl3pPr>
              <a:defRPr sz="3600"/>
            </a:lvl3pPr>
            <a:lvl4pPr>
              <a:defRPr sz="3200"/>
            </a:lvl4pPr>
            <a:lvl5pPr>
              <a:defRPr sz="3200"/>
            </a:lvl5pPr>
          </a:lstStyle>
          <a:p>
            <a:pPr lvl="0"/>
            <a:r>
              <a:rPr lang="en-US" dirty="0"/>
              <a:t>Edit Master text styles</a:t>
            </a:r>
          </a:p>
        </p:txBody>
      </p:sp>
    </p:spTree>
    <p:extLst>
      <p:ext uri="{BB962C8B-B14F-4D97-AF65-F5344CB8AC3E}">
        <p14:creationId xmlns:p14="http://schemas.microsoft.com/office/powerpoint/2010/main" val="391862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 Intro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24EFA5-B764-46CC-AF98-38A3E8CA86A0}"/>
              </a:ext>
            </a:extLst>
          </p:cNvPr>
          <p:cNvSpPr>
            <a:spLocks noGrp="1"/>
          </p:cNvSpPr>
          <p:nvPr>
            <p:ph type="ftr" sz="quarter" idx="10"/>
          </p:nvPr>
        </p:nvSpPr>
        <p:spPr>
          <a:xfrm>
            <a:off x="10774572" y="6547704"/>
            <a:ext cx="1361902" cy="228171"/>
          </a:xfrm>
          <a:prstGeom prst="rect">
            <a:avLst/>
          </a:prstGeom>
        </p:spPr>
        <p:txBody>
          <a:bodyPr/>
          <a:lstStyle/>
          <a:p>
            <a:r>
              <a:rPr lang="en-US"/>
              <a:t>© Fast Lane 2018</a:t>
            </a:r>
          </a:p>
        </p:txBody>
      </p:sp>
      <p:sp>
        <p:nvSpPr>
          <p:cNvPr id="5" name="Oval 4">
            <a:extLst>
              <a:ext uri="{FF2B5EF4-FFF2-40B4-BE49-F238E27FC236}">
                <a16:creationId xmlns:a16="http://schemas.microsoft.com/office/drawing/2014/main" id="{0DC8E3B0-0850-4063-B52A-AC91C2EF3952}"/>
              </a:ext>
            </a:extLst>
          </p:cNvPr>
          <p:cNvSpPr/>
          <p:nvPr userDrawn="1"/>
        </p:nvSpPr>
        <p:spPr>
          <a:xfrm>
            <a:off x="-4261676" y="-638175"/>
            <a:ext cx="9029700" cy="9029700"/>
          </a:xfrm>
          <a:prstGeom prst="ellipse">
            <a:avLst/>
          </a:prstGeom>
          <a:noFill/>
          <a:ln w="76200">
            <a:solidFill>
              <a:srgbClr val="1E3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8F2880-E92D-487D-AA62-0BC33A0D4DC0}"/>
              </a:ext>
            </a:extLst>
          </p:cNvPr>
          <p:cNvSpPr/>
          <p:nvPr userDrawn="1"/>
        </p:nvSpPr>
        <p:spPr>
          <a:xfrm>
            <a:off x="152400" y="804849"/>
            <a:ext cx="8362951"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 Placeholder 18">
            <a:extLst>
              <a:ext uri="{FF2B5EF4-FFF2-40B4-BE49-F238E27FC236}">
                <a16:creationId xmlns:a16="http://schemas.microsoft.com/office/drawing/2014/main" id="{09C55236-1C67-4A0F-8A1F-97CFAAE2D7AA}"/>
              </a:ext>
            </a:extLst>
          </p:cNvPr>
          <p:cNvSpPr>
            <a:spLocks noGrp="1"/>
          </p:cNvSpPr>
          <p:nvPr>
            <p:ph type="body" sz="quarter" idx="11"/>
          </p:nvPr>
        </p:nvSpPr>
        <p:spPr>
          <a:xfrm>
            <a:off x="5427663" y="2286000"/>
            <a:ext cx="6176962" cy="3865563"/>
          </a:xfrm>
          <a:prstGeom prst="rect">
            <a:avLst/>
          </a:prstGeom>
        </p:spPr>
        <p:txBody>
          <a:bodyPr anchor="ctr" anchorCtr="0"/>
          <a:lstStyle>
            <a:lvl1pPr marL="0" indent="0">
              <a:buFontTx/>
              <a:buNone/>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a:extLst>
              <a:ext uri="{FF2B5EF4-FFF2-40B4-BE49-F238E27FC236}">
                <a16:creationId xmlns:a16="http://schemas.microsoft.com/office/drawing/2014/main" id="{C437EB84-F167-4B2F-B928-9F6738D1C612}"/>
              </a:ext>
            </a:extLst>
          </p:cNvPr>
          <p:cNvSpPr>
            <a:spLocks noGrp="1"/>
          </p:cNvSpPr>
          <p:nvPr>
            <p:ph type="body" sz="quarter" idx="12"/>
          </p:nvPr>
        </p:nvSpPr>
        <p:spPr>
          <a:xfrm>
            <a:off x="1260400" y="1044721"/>
            <a:ext cx="6811963" cy="617537"/>
          </a:xfrm>
          <a:prstGeom prst="rect">
            <a:avLst/>
          </a:prstGeom>
        </p:spPr>
        <p:txBody>
          <a:bodyPr/>
          <a:lstStyle>
            <a:lvl1pPr marL="0" indent="0">
              <a:buFontTx/>
              <a:buNone/>
              <a:defRPr sz="4400" b="1" cap="all" baseline="0">
                <a:solidFill>
                  <a:schemeClr val="bg1"/>
                </a:solidFill>
                <a:latin typeface="+mj-lt"/>
              </a:defRPr>
            </a:lvl1pPr>
            <a:lvl2pPr marL="457200" indent="0">
              <a:buFontTx/>
              <a:buNone/>
              <a:defRPr sz="2800">
                <a:solidFill>
                  <a:schemeClr val="bg1"/>
                </a:solidFill>
                <a:latin typeface="+mj-lt"/>
              </a:defRPr>
            </a:lvl2pPr>
            <a:lvl3pPr marL="914400" indent="0">
              <a:buFontTx/>
              <a:buNone/>
              <a:defRPr sz="2400">
                <a:solidFill>
                  <a:schemeClr val="bg1"/>
                </a:solidFill>
                <a:latin typeface="+mj-lt"/>
              </a:defRPr>
            </a:lvl3pPr>
            <a:lvl4pPr marL="1371600" indent="0">
              <a:buFontTx/>
              <a:buNone/>
              <a:defRPr sz="2000">
                <a:solidFill>
                  <a:schemeClr val="bg1"/>
                </a:solidFill>
                <a:latin typeface="+mj-lt"/>
              </a:defRPr>
            </a:lvl4pPr>
            <a:lvl5pPr marL="1828800" indent="0">
              <a:buFontTx/>
              <a:buNone/>
              <a:defRPr sz="2000">
                <a:solidFill>
                  <a:schemeClr val="bg1"/>
                </a:solidFill>
                <a:latin typeface="+mj-lt"/>
              </a:defRPr>
            </a:lvl5pPr>
          </a:lstStyle>
          <a:p>
            <a:pPr lvl="0"/>
            <a:r>
              <a:rPr lang="en-US" dirty="0"/>
              <a:t>Edit Master text styles</a:t>
            </a:r>
          </a:p>
        </p:txBody>
      </p:sp>
      <p:sp>
        <p:nvSpPr>
          <p:cNvPr id="6" name="Picture Placeholder 5">
            <a:extLst>
              <a:ext uri="{FF2B5EF4-FFF2-40B4-BE49-F238E27FC236}">
                <a16:creationId xmlns:a16="http://schemas.microsoft.com/office/drawing/2014/main" id="{4D5AFEFD-E39B-44AB-A080-ACF272DFF15C}"/>
              </a:ext>
            </a:extLst>
          </p:cNvPr>
          <p:cNvSpPr>
            <a:spLocks noGrp="1"/>
          </p:cNvSpPr>
          <p:nvPr>
            <p:ph type="pic" sz="quarter" idx="13"/>
          </p:nvPr>
        </p:nvSpPr>
        <p:spPr>
          <a:xfrm>
            <a:off x="914400" y="2505456"/>
            <a:ext cx="3035173" cy="3207116"/>
          </a:xfrm>
          <a:prstGeom prst="ellipse">
            <a:avLst/>
          </a:prstGeom>
        </p:spPr>
        <p:txBody>
          <a:bodyPr/>
          <a:lstStyle/>
          <a:p>
            <a:endParaRPr lang="en-US"/>
          </a:p>
        </p:txBody>
      </p:sp>
    </p:spTree>
    <p:extLst>
      <p:ext uri="{BB962C8B-B14F-4D97-AF65-F5344CB8AC3E}">
        <p14:creationId xmlns:p14="http://schemas.microsoft.com/office/powerpoint/2010/main" val="3813146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Large Content Box - 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8860CC-699D-4445-8A6E-B5AEF9E22386}"/>
              </a:ext>
            </a:extLst>
          </p:cNvPr>
          <p:cNvSpPr/>
          <p:nvPr userDrawn="1"/>
        </p:nvSpPr>
        <p:spPr>
          <a:xfrm>
            <a:off x="0" y="-1"/>
            <a:ext cx="10199715" cy="1595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E040D52E-EDB6-4183-9567-6710CA684250}"/>
              </a:ext>
            </a:extLst>
          </p:cNvPr>
          <p:cNvSpPr>
            <a:spLocks noGrp="1"/>
          </p:cNvSpPr>
          <p:nvPr>
            <p:ph type="title"/>
          </p:nvPr>
        </p:nvSpPr>
        <p:spPr>
          <a:xfrm>
            <a:off x="622068" y="365126"/>
            <a:ext cx="9137074" cy="582526"/>
          </a:xfrm>
          <a:prstGeom prst="rect">
            <a:avLst/>
          </a:prstGeom>
        </p:spPr>
        <p:txBody>
          <a:bodyPr/>
          <a:lstStyle>
            <a:lvl1pPr>
              <a:defRPr lang="en-US" sz="4400" b="1" kern="1200" cap="all" baseline="0" dirty="0">
                <a:solidFill>
                  <a:schemeClr val="bg2"/>
                </a:solidFill>
                <a:latin typeface="+mj-lt"/>
                <a:ea typeface="+mj-ea"/>
                <a:cs typeface="+mj-cs"/>
              </a:defRPr>
            </a:lvl1pPr>
          </a:lstStyle>
          <a:p>
            <a:r>
              <a:rPr lang="en-US" dirty="0"/>
              <a:t>Click to edit Master title style</a:t>
            </a:r>
          </a:p>
        </p:txBody>
      </p:sp>
      <p:sp>
        <p:nvSpPr>
          <p:cNvPr id="8" name="Rectangle 7">
            <a:extLst>
              <a:ext uri="{FF2B5EF4-FFF2-40B4-BE49-F238E27FC236}">
                <a16:creationId xmlns:a16="http://schemas.microsoft.com/office/drawing/2014/main" id="{B2093C64-7DF3-4DC0-98C1-C36A2E6CAA11}"/>
              </a:ext>
            </a:extLst>
          </p:cNvPr>
          <p:cNvSpPr/>
          <p:nvPr userDrawn="1"/>
        </p:nvSpPr>
        <p:spPr>
          <a:xfrm>
            <a:off x="0" y="6192412"/>
            <a:ext cx="12192000" cy="665588"/>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id="{F158FB03-AE9B-4563-8A4F-009858ECB68F}"/>
              </a:ext>
            </a:extLst>
          </p:cNvPr>
          <p:cNvSpPr txBox="1">
            <a:spLocks/>
          </p:cNvSpPr>
          <p:nvPr userDrawn="1"/>
        </p:nvSpPr>
        <p:spPr>
          <a:xfrm>
            <a:off x="10774572" y="6547704"/>
            <a:ext cx="1361902" cy="228171"/>
          </a:xfrm>
          <a:prstGeom prst="rect">
            <a:avLst/>
          </a:prstGeom>
        </p:spPr>
        <p:txBody>
          <a:bodyPr lIns="0" anchor="t" anchorCtr="0"/>
          <a:lstStyle>
            <a:lvl1pPr marL="0" indent="0" algn="r" defTabSz="914400" rtl="0" eaLnBrk="1" latinLnBrk="0" hangingPunct="1">
              <a:lnSpc>
                <a:spcPct val="90000"/>
              </a:lnSpc>
              <a:spcBef>
                <a:spcPts val="1000"/>
              </a:spcBef>
              <a:buFontTx/>
              <a:buNone/>
              <a:defRPr sz="900" kern="1900" cap="all" spc="90" baseline="0">
                <a:solidFill>
                  <a:schemeClr val="accent6"/>
                </a:solidFill>
                <a:latin typeface="+mj-lt"/>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1400" kern="1200">
                <a:solidFill>
                  <a:schemeClr val="accent6"/>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200" kern="1200">
                <a:solidFill>
                  <a:schemeClr val="accent6"/>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100" kern="1200">
                <a:solidFill>
                  <a:schemeClr val="accent6"/>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1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 Fast Lane 2018</a:t>
            </a:r>
          </a:p>
        </p:txBody>
      </p:sp>
      <p:sp>
        <p:nvSpPr>
          <p:cNvPr id="11" name="Content Placeholder 3">
            <a:extLst>
              <a:ext uri="{FF2B5EF4-FFF2-40B4-BE49-F238E27FC236}">
                <a16:creationId xmlns:a16="http://schemas.microsoft.com/office/drawing/2014/main" id="{266FA47C-CE62-453B-A12D-81C0B53929F2}"/>
              </a:ext>
            </a:extLst>
          </p:cNvPr>
          <p:cNvSpPr>
            <a:spLocks noGrp="1"/>
          </p:cNvSpPr>
          <p:nvPr>
            <p:ph sz="quarter" idx="13"/>
          </p:nvPr>
        </p:nvSpPr>
        <p:spPr>
          <a:xfrm>
            <a:off x="622068" y="1905599"/>
            <a:ext cx="10972524" cy="3736178"/>
          </a:xfrm>
          <a:prstGeom prst="rect">
            <a:avLst/>
          </a:prstGeo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3536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F547A39E-475E-4B63-935A-73490A8B75E4}"/>
              </a:ext>
            </a:extLst>
          </p:cNvPr>
          <p:cNvSpPr>
            <a:spLocks noGrp="1"/>
          </p:cNvSpPr>
          <p:nvPr>
            <p:ph type="ftr" sz="quarter" idx="3"/>
          </p:nvPr>
        </p:nvSpPr>
        <p:spPr>
          <a:xfrm>
            <a:off x="10774572" y="6547704"/>
            <a:ext cx="1361902" cy="228171"/>
          </a:xfrm>
          <a:prstGeom prst="rect">
            <a:avLst/>
          </a:prstGeom>
        </p:spPr>
        <p:txBody>
          <a:bodyPr/>
          <a:lstStyle>
            <a:lvl1pPr algn="r">
              <a:defRPr sz="900" kern="1900" cap="all" spc="90" baseline="0">
                <a:latin typeface="+mj-lt"/>
              </a:defRPr>
            </a:lvl1pPr>
          </a:lstStyle>
          <a:p>
            <a:r>
              <a:rPr lang="en-US" dirty="0" smtClean="0"/>
              <a:t>© Fast Lane 2019</a:t>
            </a:r>
            <a:endParaRPr lang="en-US" dirty="0"/>
          </a:p>
        </p:txBody>
      </p:sp>
      <p:sp>
        <p:nvSpPr>
          <p:cNvPr id="3" name="Rectangle 2">
            <a:extLst>
              <a:ext uri="{FF2B5EF4-FFF2-40B4-BE49-F238E27FC236}">
                <a16:creationId xmlns:a16="http://schemas.microsoft.com/office/drawing/2014/main" id="{3C5FFB17-6E9F-4E48-94D4-1FE17B43C8C5}"/>
              </a:ext>
            </a:extLst>
          </p:cNvPr>
          <p:cNvSpPr/>
          <p:nvPr userDrawn="1"/>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Graphic 3">
            <a:extLst>
              <a:ext uri="{FF2B5EF4-FFF2-40B4-BE49-F238E27FC236}">
                <a16:creationId xmlns:a16="http://schemas.microsoft.com/office/drawing/2014/main" id="{14DA86FC-EDC8-45FF-9F46-E71796BCA43B}"/>
              </a:ext>
            </a:extLst>
          </p:cNvPr>
          <p:cNvPicPr>
            <a:picLocks noChangeAspect="1"/>
          </p:cNvPicPr>
          <p:nvPr userDrawn="1"/>
        </p:nvPicPr>
        <p:blipFill rotWithShape="1">
          <a:blip r:embed="rId45" cstate="screen">
            <a:extLst>
              <a:ext uri="{28A0092B-C50C-407E-A947-70E740481C1C}">
                <a14:useLocalDpi xmlns:a14="http://schemas.microsoft.com/office/drawing/2010/main"/>
              </a:ext>
              <a:ext uri="{96DAC541-7B7A-43D3-8B79-37D633B846F1}">
                <asvg:svgBlip xmlns="" xmlns:asvg="http://schemas.microsoft.com/office/drawing/2016/SVG/main" r:embed="rId46"/>
              </a:ext>
            </a:extLst>
          </a:blip>
          <a:srcRect l="11087" t="21071" r="53153" b="59732"/>
          <a:stretch/>
        </p:blipFill>
        <p:spPr>
          <a:xfrm>
            <a:off x="10431084" y="319517"/>
            <a:ext cx="1487980" cy="308616"/>
          </a:xfrm>
          <a:prstGeom prst="rect">
            <a:avLst/>
          </a:prstGeom>
        </p:spPr>
      </p:pic>
    </p:spTree>
    <p:extLst>
      <p:ext uri="{BB962C8B-B14F-4D97-AF65-F5344CB8AC3E}">
        <p14:creationId xmlns:p14="http://schemas.microsoft.com/office/powerpoint/2010/main" val="3785306512"/>
      </p:ext>
    </p:extLst>
  </p:cSld>
  <p:clrMap bg1="lt1" tx1="dk1" bg2="lt2" tx2="dk2" accent1="accent1" accent2="accent2" accent3="accent3" accent4="accent4" accent5="accent5" accent6="accent6" hlink="hlink" folHlink="folHlink"/>
  <p:sldLayoutIdLst>
    <p:sldLayoutId id="2147483650" r:id="rId1"/>
    <p:sldLayoutId id="2147483705" r:id="rId2"/>
    <p:sldLayoutId id="2147483654" r:id="rId3"/>
    <p:sldLayoutId id="2147483706" r:id="rId4"/>
    <p:sldLayoutId id="2147483651" r:id="rId5"/>
    <p:sldLayoutId id="2147483652" r:id="rId6"/>
    <p:sldLayoutId id="2147483726" r:id="rId7"/>
    <p:sldLayoutId id="2147483725" r:id="rId8"/>
    <p:sldLayoutId id="2147483707" r:id="rId9"/>
    <p:sldLayoutId id="2147483714" r:id="rId10"/>
    <p:sldLayoutId id="2147483719" r:id="rId11"/>
    <p:sldLayoutId id="2147483723" r:id="rId12"/>
    <p:sldLayoutId id="2147483724" r:id="rId13"/>
    <p:sldLayoutId id="2147483717" r:id="rId14"/>
    <p:sldLayoutId id="2147483712" r:id="rId15"/>
    <p:sldLayoutId id="2147483716" r:id="rId16"/>
    <p:sldLayoutId id="2147483713" r:id="rId17"/>
    <p:sldLayoutId id="2147483741" r:id="rId18"/>
    <p:sldLayoutId id="2147483721" r:id="rId19"/>
    <p:sldLayoutId id="2147483722" r:id="rId20"/>
    <p:sldLayoutId id="2147483738" r:id="rId21"/>
    <p:sldLayoutId id="2147483708" r:id="rId22"/>
    <p:sldLayoutId id="2147483715" r:id="rId23"/>
    <p:sldLayoutId id="2147483709" r:id="rId24"/>
    <p:sldLayoutId id="2147483720" r:id="rId25"/>
    <p:sldLayoutId id="2147483710" r:id="rId26"/>
    <p:sldLayoutId id="2147483718" r:id="rId27"/>
    <p:sldLayoutId id="2147483711" r:id="rId28"/>
    <p:sldLayoutId id="2147483728" r:id="rId29"/>
    <p:sldLayoutId id="2147483739" r:id="rId30"/>
    <p:sldLayoutId id="2147483730" r:id="rId31"/>
    <p:sldLayoutId id="2147483733" r:id="rId32"/>
    <p:sldLayoutId id="2147483736" r:id="rId33"/>
    <p:sldLayoutId id="2147483734" r:id="rId34"/>
    <p:sldLayoutId id="2147483735" r:id="rId35"/>
    <p:sldLayoutId id="2147483727" r:id="rId36"/>
    <p:sldLayoutId id="2147483737" r:id="rId37"/>
    <p:sldLayoutId id="2147483729" r:id="rId38"/>
    <p:sldLayoutId id="2147483732" r:id="rId39"/>
    <p:sldLayoutId id="2147483702" r:id="rId40"/>
    <p:sldLayoutId id="2147483699" r:id="rId41"/>
    <p:sldLayoutId id="2147483740" r:id="rId42"/>
    <p:sldLayoutId id="2147483731" r:id="rId43"/>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2.jpeg"/><Relationship Id="rId4" Type="http://schemas.openxmlformats.org/officeDocument/2006/relationships/image" Target="../media/image13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135.png"/><Relationship Id="rId4" Type="http://schemas.openxmlformats.org/officeDocument/2006/relationships/image" Target="../media/image134.png"/></Relationships>
</file>

<file path=ppt/slides/_rels/slide1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38.jpeg"/><Relationship Id="rId4" Type="http://schemas.openxmlformats.org/officeDocument/2006/relationships/image" Target="../media/image1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png"/><Relationship Id="rId3" Type="http://schemas.openxmlformats.org/officeDocument/2006/relationships/image" Target="../media/image90.jpeg"/><Relationship Id="rId7" Type="http://schemas.openxmlformats.org/officeDocument/2006/relationships/image" Target="../media/image92.png"/><Relationship Id="rId12" Type="http://schemas.openxmlformats.org/officeDocument/2006/relationships/image" Target="../media/image112.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6.svg"/><Relationship Id="rId11" Type="http://schemas.openxmlformats.org/officeDocument/2006/relationships/image" Target="../media/image94.png"/><Relationship Id="rId5" Type="http://schemas.openxmlformats.org/officeDocument/2006/relationships/image" Target="../media/image91.png"/><Relationship Id="rId10" Type="http://schemas.openxmlformats.org/officeDocument/2006/relationships/image" Target="../media/image110.svg"/><Relationship Id="rId4" Type="http://schemas.openxmlformats.org/officeDocument/2006/relationships/hyperlink" Target="http://www.fastlane.net/contact.html" TargetMode="External"/><Relationship Id="rId9" Type="http://schemas.openxmlformats.org/officeDocument/2006/relationships/image" Target="../media/image93.png"/><Relationship Id="rId1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6.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18" Type="http://schemas.openxmlformats.org/officeDocument/2006/relationships/image" Target="../media/image113.jpeg"/><Relationship Id="rId3" Type="http://schemas.openxmlformats.org/officeDocument/2006/relationships/image" Target="../media/image98.jpe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6.xml"/><Relationship Id="rId16" Type="http://schemas.openxmlformats.org/officeDocument/2006/relationships/image" Target="../media/image111.jpeg"/><Relationship Id="rId20" Type="http://schemas.openxmlformats.org/officeDocument/2006/relationships/image" Target="../media/image115.jpeg"/><Relationship Id="rId1" Type="http://schemas.openxmlformats.org/officeDocument/2006/relationships/slideLayout" Target="../slideLayouts/slideLayout10.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5" Type="http://schemas.openxmlformats.org/officeDocument/2006/relationships/image" Target="../media/image110.jpeg"/><Relationship Id="rId10" Type="http://schemas.openxmlformats.org/officeDocument/2006/relationships/image" Target="../media/image105.jpeg"/><Relationship Id="rId19" Type="http://schemas.openxmlformats.org/officeDocument/2006/relationships/image" Target="../media/image114.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s>
</file>

<file path=ppt/slides/_rels/slide7.xml.rels><?xml version="1.0" encoding="UTF-8" standalone="yes"?>
<Relationships xmlns="http://schemas.openxmlformats.org/package/2006/relationships"><Relationship Id="rId72" Type="http://schemas.openxmlformats.org/officeDocument/2006/relationships/image" Target="../media/image118.jpeg"/><Relationship Id="rId3" Type="http://schemas.openxmlformats.org/officeDocument/2006/relationships/image" Target="../media/image15.png"/><Relationship Id="rId71" Type="http://schemas.openxmlformats.org/officeDocument/2006/relationships/image" Target="../media/image117.png"/><Relationship Id="rId2" Type="http://schemas.openxmlformats.org/officeDocument/2006/relationships/notesSlide" Target="../notesSlides/notesSlide7.xml"/><Relationship Id="rId70" Type="http://schemas.openxmlformats.org/officeDocument/2006/relationships/image" Target="../media/image116.png"/><Relationship Id="rId1" Type="http://schemas.openxmlformats.org/officeDocument/2006/relationships/slideLayout" Target="../slideLayouts/slideLayout16.xml"/><Relationship Id="rId45" Type="http://schemas.openxmlformats.org/officeDocument/2006/relationships/image" Target="../media/image288.svg"/><Relationship Id="rId74" Type="http://schemas.openxmlformats.org/officeDocument/2006/relationships/image" Target="../media/image120.png"/><Relationship Id="rId15" Type="http://schemas.openxmlformats.org/officeDocument/2006/relationships/image" Target="../media/image262.svg"/><Relationship Id="rId73" Type="http://schemas.openxmlformats.org/officeDocument/2006/relationships/image" Target="../media/image119.jpeg"/><Relationship Id="rId6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23.jpeg"/><Relationship Id="rId4" Type="http://schemas.openxmlformats.org/officeDocument/2006/relationships/image" Target="../media/image122.jpeg"/></Relationships>
</file>

<file path=ppt/slides/_rels/slide9.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129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en-US" b="0" dirty="0" smtClean="0">
                <a:solidFill>
                  <a:srgbClr val="AE1A27"/>
                </a:solidFill>
              </a:rPr>
              <a:t>WHAT FILTERS ARE NEEDED?</a:t>
            </a:r>
            <a:endParaRPr lang="en-US" b="0" dirty="0">
              <a:solidFill>
                <a:srgbClr val="AE1A27"/>
              </a:solidFill>
            </a:endParaRPr>
          </a:p>
        </p:txBody>
      </p:sp>
      <p:pic>
        <p:nvPicPr>
          <p:cNvPr id="8" name="Picture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343005" y="2768600"/>
            <a:ext cx="2315095" cy="1401515"/>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720655" y="2209800"/>
            <a:ext cx="4762946" cy="4648200"/>
          </a:xfrm>
          <a:prstGeom prst="rect">
            <a:avLst/>
          </a:prstGeom>
        </p:spPr>
      </p:pic>
      <p:pic>
        <p:nvPicPr>
          <p:cNvPr id="9" name="Picture 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082799" y="-5651500"/>
            <a:ext cx="8407401" cy="5651500"/>
          </a:xfrm>
          <a:prstGeom prst="rect">
            <a:avLst/>
          </a:prstGeom>
        </p:spPr>
      </p:pic>
    </p:spTree>
    <p:extLst>
      <p:ext uri="{BB962C8B-B14F-4D97-AF65-F5344CB8AC3E}">
        <p14:creationId xmlns:p14="http://schemas.microsoft.com/office/powerpoint/2010/main" val="107558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62825 -0.30556 L -0.31419 -0.30556 C -0.17343 -0.30556 -3.125E-6 -0.23658 -3.125E-6 -0.18056 L -3.125E-6 -0.05556 " pathEditMode="relative" rAng="0" ptsTypes="AAAA">
                                      <p:cBhvr>
                                        <p:cTn id="6" dur="3000" fill="hold"/>
                                        <p:tgtEl>
                                          <p:spTgt spid="8"/>
                                        </p:tgtEl>
                                        <p:attrNameLst>
                                          <p:attrName>ppt_x</p:attrName>
                                          <p:attrName>ppt_y</p:attrName>
                                        </p:attrNameLst>
                                      </p:cBhvr>
                                      <p:rCtr x="31406" y="12500"/>
                                    </p:animMotion>
                                  </p:childTnLst>
                                </p:cTn>
                              </p:par>
                            </p:childTnLst>
                          </p:cTn>
                        </p:par>
                        <p:par>
                          <p:cTn id="7" fill="hold">
                            <p:stCondLst>
                              <p:cond delay="3000"/>
                            </p:stCondLst>
                            <p:childTnLst>
                              <p:par>
                                <p:cTn id="8" presetID="47" presetClass="exit" presetSubtype="0" fill="hold" nodeType="afterEffect">
                                  <p:stCondLst>
                                    <p:cond delay="5000"/>
                                  </p:stCondLst>
                                  <p:childTnLst>
                                    <p:animEffect transition="out" filter="fade">
                                      <p:cBhvr>
                                        <p:cTn id="9" dur="1000"/>
                                        <p:tgtEl>
                                          <p:spTgt spid="7"/>
                                        </p:tgtEl>
                                      </p:cBhvr>
                                    </p:animEffect>
                                    <p:anim calcmode="lin" valueType="num">
                                      <p:cBhvr>
                                        <p:cTn id="10" dur="1000"/>
                                        <p:tgtEl>
                                          <p:spTgt spid="7"/>
                                        </p:tgtEl>
                                        <p:attrNameLst>
                                          <p:attrName>ppt_x</p:attrName>
                                        </p:attrNameLst>
                                      </p:cBhvr>
                                      <p:tavLst>
                                        <p:tav tm="0">
                                          <p:val>
                                            <p:strVal val="ppt_x"/>
                                          </p:val>
                                        </p:tav>
                                        <p:tav tm="100000">
                                          <p:val>
                                            <p:strVal val="ppt_x"/>
                                          </p:val>
                                        </p:tav>
                                      </p:tavLst>
                                    </p:anim>
                                    <p:anim calcmode="lin" valueType="num">
                                      <p:cBhvr>
                                        <p:cTn id="11" dur="1000"/>
                                        <p:tgtEl>
                                          <p:spTgt spid="7"/>
                                        </p:tgtEl>
                                        <p:attrNameLst>
                                          <p:attrName>ppt_y</p:attrName>
                                        </p:attrNameLst>
                                      </p:cBhvr>
                                      <p:tavLst>
                                        <p:tav tm="0">
                                          <p:val>
                                            <p:strVal val="ppt_y"/>
                                          </p:val>
                                        </p:tav>
                                        <p:tav tm="100000">
                                          <p:val>
                                            <p:strVal val="ppt_y-.1"/>
                                          </p:val>
                                        </p:tav>
                                      </p:tavLst>
                                    </p:anim>
                                    <p:set>
                                      <p:cBhvr>
                                        <p:cTn id="12" dur="1" fill="hold">
                                          <p:stCondLst>
                                            <p:cond delay="999"/>
                                          </p:stCondLst>
                                        </p:cTn>
                                        <p:tgtEl>
                                          <p:spTgt spid="7"/>
                                        </p:tgtEl>
                                        <p:attrNameLst>
                                          <p:attrName>style.visibility</p:attrName>
                                        </p:attrNameLst>
                                      </p:cBhvr>
                                      <p:to>
                                        <p:strVal val="hidden"/>
                                      </p:to>
                                    </p:set>
                                  </p:childTnLst>
                                </p:cTn>
                              </p:par>
                            </p:childTnLst>
                          </p:cTn>
                        </p:par>
                        <p:par>
                          <p:cTn id="13" fill="hold">
                            <p:stCondLst>
                              <p:cond delay="9000"/>
                            </p:stCondLst>
                            <p:childTnLst>
                              <p:par>
                                <p:cTn id="14" presetID="6" presetClass="emph" presetSubtype="0" fill="hold" nodeType="afterEffect">
                                  <p:stCondLst>
                                    <p:cond delay="0"/>
                                  </p:stCondLst>
                                  <p:childTnLst>
                                    <p:animScale>
                                      <p:cBhvr>
                                        <p:cTn id="15" dur="2000" fill="hold"/>
                                        <p:tgtEl>
                                          <p:spTgt spid="8"/>
                                        </p:tgtEl>
                                      </p:cBhvr>
                                      <p:by x="150000" y="150000"/>
                                    </p:animScale>
                                  </p:childTnLst>
                                </p:cTn>
                              </p:par>
                            </p:childTnLst>
                          </p:cTn>
                        </p:par>
                        <p:par>
                          <p:cTn id="16" fill="hold">
                            <p:stCondLst>
                              <p:cond delay="11000"/>
                            </p:stCondLst>
                            <p:childTnLst>
                              <p:par>
                                <p:cTn id="17" presetID="42" presetClass="path" presetSubtype="0" accel="50000" decel="50000" fill="hold" nodeType="afterEffect">
                                  <p:stCondLst>
                                    <p:cond delay="5000"/>
                                  </p:stCondLst>
                                  <p:childTnLst>
                                    <p:animMotion origin="layout" path="M 1.66667E-6 -0.05556 L 0.00013 0.66273 " pathEditMode="relative" rAng="0" ptsTypes="AA">
                                      <p:cBhvr>
                                        <p:cTn id="18" dur="2000" fill="hold"/>
                                        <p:tgtEl>
                                          <p:spTgt spid="8"/>
                                        </p:tgtEl>
                                        <p:attrNameLst>
                                          <p:attrName>ppt_x</p:attrName>
                                          <p:attrName>ppt_y</p:attrName>
                                        </p:attrNameLst>
                                      </p:cBhvr>
                                      <p:rCtr x="156" y="36204"/>
                                    </p:animMotion>
                                  </p:childTnLst>
                                </p:cTn>
                              </p:par>
                              <p:par>
                                <p:cTn id="19" presetID="42" presetClass="path" presetSubtype="0" accel="50000" decel="50000" fill="hold" nodeType="withEffect">
                                  <p:stCondLst>
                                    <p:cond delay="4500"/>
                                  </p:stCondLst>
                                  <p:childTnLst>
                                    <p:animMotion origin="layout" path="M 5E-6 -2.96296E-6 L 0.01563 0.98797 " pathEditMode="relative" rAng="0" ptsTypes="AA">
                                      <p:cBhvr>
                                        <p:cTn id="20" dur="2000" fill="hold"/>
                                        <p:tgtEl>
                                          <p:spTgt spid="9"/>
                                        </p:tgtEl>
                                        <p:attrNameLst>
                                          <p:attrName>ppt_x</p:attrName>
                                          <p:attrName>ppt_y</p:attrName>
                                        </p:attrNameLst>
                                      </p:cBhvr>
                                      <p:rCtr x="781" y="4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1A27"/>
                </a:solidFill>
              </a:rPr>
              <a:t>MAINTENANCE AND UPKEEP</a:t>
            </a:r>
            <a:endParaRPr lang="en-US" dirty="0">
              <a:solidFill>
                <a:srgbClr val="AE1A27"/>
              </a:solidFill>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6898" y="947652"/>
            <a:ext cx="6518101" cy="5910348"/>
          </a:xfrm>
          <a:prstGeom prst="rect">
            <a:avLst/>
          </a:prstGeom>
        </p:spPr>
      </p:pic>
      <p:sp>
        <p:nvSpPr>
          <p:cNvPr id="6" name="TextBox 5"/>
          <p:cNvSpPr txBox="1"/>
          <p:nvPr/>
        </p:nvSpPr>
        <p:spPr>
          <a:xfrm>
            <a:off x="5679733" y="3117996"/>
            <a:ext cx="873957" cy="1569660"/>
          </a:xfrm>
          <a:prstGeom prst="rect">
            <a:avLst/>
          </a:prstGeom>
          <a:noFill/>
        </p:spPr>
        <p:txBody>
          <a:bodyPr wrap="none" rtlCol="0">
            <a:spAutoFit/>
          </a:bodyPr>
          <a:lstStyle/>
          <a:p>
            <a:r>
              <a:rPr lang="en-US" sz="9600" b="1" dirty="0" smtClean="0"/>
              <a:t>?</a:t>
            </a:r>
            <a:endParaRPr lang="en-US" sz="9600" b="1" dirty="0"/>
          </a:p>
        </p:txBody>
      </p:sp>
      <p:grpSp>
        <p:nvGrpSpPr>
          <p:cNvPr id="10" name="Group 9"/>
          <p:cNvGrpSpPr/>
          <p:nvPr/>
        </p:nvGrpSpPr>
        <p:grpSpPr>
          <a:xfrm>
            <a:off x="4948311" y="3048989"/>
            <a:ext cx="2371153" cy="1707674"/>
            <a:chOff x="4948311" y="3048989"/>
            <a:chExt cx="2371153" cy="1707674"/>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8126" y="3832756"/>
              <a:ext cx="2231338" cy="92390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948311" y="3048989"/>
              <a:ext cx="2307771" cy="808307"/>
            </a:xfrm>
            <a:prstGeom prst="rect">
              <a:avLst/>
            </a:prstGeom>
          </p:spPr>
        </p:pic>
      </p:grpSp>
    </p:spTree>
    <p:extLst>
      <p:ext uri="{BB962C8B-B14F-4D97-AF65-F5344CB8AC3E}">
        <p14:creationId xmlns:p14="http://schemas.microsoft.com/office/powerpoint/2010/main" val="412336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exit" presetSubtype="0" fill="hold" grpId="0" nodeType="afterEffect">
                                  <p:stCondLst>
                                    <p:cond delay="3000"/>
                                  </p:stCondLst>
                                  <p:childTnLst>
                                    <p:set>
                                      <p:cBhvr>
                                        <p:cTn id="9" dur="1" fill="hold">
                                          <p:stCondLst>
                                            <p:cond delay="0"/>
                                          </p:stCondLst>
                                        </p:cTn>
                                        <p:tgtEl>
                                          <p:spTgt spid="6"/>
                                        </p:tgtEl>
                                        <p:attrNameLst>
                                          <p:attrName>style.visibility</p:attrName>
                                        </p:attrNameLst>
                                      </p:cBhvr>
                                      <p:to>
                                        <p:strVal val="hidden"/>
                                      </p:to>
                                    </p:set>
                                  </p:childTnLst>
                                </p:cTn>
                              </p:par>
                              <p:par>
                                <p:cTn id="10" presetID="10" presetClass="entr" presetSubtype="0" fill="hold" nodeType="withEffect">
                                  <p:stCondLst>
                                    <p:cond delay="3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Let’s BUILD A PLATFORM!!!</a:t>
            </a:r>
            <a:endParaRPr lang="en-US" dirty="0"/>
          </a:p>
        </p:txBody>
      </p:sp>
      <p:pic>
        <p:nvPicPr>
          <p:cNvPr id="3" name="Picture 2"/>
          <p:cNvPicPr>
            <a:picLocks noChangeAspect="1"/>
          </p:cNvPicPr>
          <p:nvPr/>
        </p:nvPicPr>
        <p:blipFill rotWithShape="1">
          <a:blip r:embed="rId3"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p:blipFill>
        <p:spPr>
          <a:xfrm rot="1916998">
            <a:off x="1877857" y="472298"/>
            <a:ext cx="1905000" cy="419100"/>
          </a:xfrm>
          <a:prstGeom prst="rect">
            <a:avLst/>
          </a:prstGeom>
        </p:spPr>
      </p:pic>
      <p:pic>
        <p:nvPicPr>
          <p:cNvPr id="5" name="Picture 4"/>
          <p:cNvPicPr>
            <a:picLocks noChangeAspect="1"/>
          </p:cNvPicPr>
          <p:nvPr/>
        </p:nvPicPr>
        <p:blipFill rotWithShape="1">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rcRect/>
          <a:stretch/>
        </p:blipFill>
        <p:spPr>
          <a:xfrm rot="9048746">
            <a:off x="1858807" y="496023"/>
            <a:ext cx="1943100" cy="406400"/>
          </a:xfrm>
          <a:prstGeom prst="rect">
            <a:avLst/>
          </a:prstGeom>
        </p:spPr>
      </p:pic>
      <p:sp>
        <p:nvSpPr>
          <p:cNvPr id="6" name="Title 3"/>
          <p:cNvSpPr txBox="1">
            <a:spLocks/>
          </p:cNvSpPr>
          <p:nvPr/>
        </p:nvSpPr>
        <p:spPr>
          <a:xfrm>
            <a:off x="1761476" y="1120460"/>
            <a:ext cx="2304012" cy="582526"/>
          </a:xfrm>
          <a:prstGeom prst="rect">
            <a:avLst/>
          </a:prstGeom>
        </p:spPr>
        <p:txBody>
          <a:bodyPr/>
          <a:lstStyle>
            <a:lvl1pPr algn="l" defTabSz="914400" rtl="0" eaLnBrk="1" latinLnBrk="0" hangingPunct="1">
              <a:lnSpc>
                <a:spcPct val="90000"/>
              </a:lnSpc>
              <a:spcBef>
                <a:spcPct val="0"/>
              </a:spcBef>
              <a:buNone/>
              <a:defRPr lang="en-US" sz="4400" b="0" kern="1200" cap="all" baseline="0" dirty="0">
                <a:solidFill>
                  <a:schemeClr val="bg2"/>
                </a:solidFill>
                <a:latin typeface="+mj-lt"/>
                <a:ea typeface="+mj-ea"/>
                <a:cs typeface="+mj-cs"/>
              </a:defRPr>
            </a:lvl1pPr>
          </a:lstStyle>
          <a:p>
            <a:r>
              <a:rPr lang="en-US" dirty="0" smtClean="0"/>
              <a:t>DESIGN</a:t>
            </a:r>
            <a:endParaRPr lang="en-US" dirty="0"/>
          </a:p>
        </p:txBody>
      </p:sp>
      <p:pic>
        <p:nvPicPr>
          <p:cNvPr id="7" name="Picture 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540000" y="1702985"/>
            <a:ext cx="7465945" cy="4887861"/>
          </a:xfrm>
          <a:prstGeom prst="rect">
            <a:avLst/>
          </a:prstGeom>
        </p:spPr>
      </p:pic>
    </p:spTree>
    <p:extLst>
      <p:ext uri="{BB962C8B-B14F-4D97-AF65-F5344CB8AC3E}">
        <p14:creationId xmlns:p14="http://schemas.microsoft.com/office/powerpoint/2010/main" val="236060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31B2599-99BB-45EF-93BC-A24BCE4CC65F}"/>
              </a:ext>
            </a:extLst>
          </p:cNvPr>
          <p:cNvSpPr>
            <a:spLocks noGrp="1"/>
          </p:cNvSpPr>
          <p:nvPr>
            <p:ph type="body" sz="quarter" idx="13"/>
          </p:nvPr>
        </p:nvSpPr>
        <p:spPr/>
        <p:txBody>
          <a:bodyPr/>
          <a:lstStyle/>
          <a:p>
            <a:r>
              <a:rPr lang="en-US" dirty="0" smtClean="0"/>
              <a:t>QUESTIONS?</a:t>
            </a:r>
            <a:endParaRPr lang="en-US" dirty="0"/>
          </a:p>
        </p:txBody>
      </p:sp>
      <p:sp>
        <p:nvSpPr>
          <p:cNvPr id="7" name="Text Placeholder 6">
            <a:extLst>
              <a:ext uri="{FF2B5EF4-FFF2-40B4-BE49-F238E27FC236}">
                <a16:creationId xmlns:a16="http://schemas.microsoft.com/office/drawing/2014/main" id="{45EFC8C2-8D64-4C27-A57D-B7C2B44D611F}"/>
              </a:ext>
            </a:extLst>
          </p:cNvPr>
          <p:cNvSpPr>
            <a:spLocks noGrp="1"/>
          </p:cNvSpPr>
          <p:nvPr>
            <p:ph type="body" sz="quarter" idx="14"/>
          </p:nvPr>
        </p:nvSpPr>
        <p:spPr/>
        <p:txBody>
          <a:bodyPr/>
          <a:lstStyle/>
          <a:p>
            <a:r>
              <a:rPr lang="en-US" dirty="0" smtClean="0"/>
              <a:t>And hopefully answers…</a:t>
            </a:r>
            <a:endParaRPr lang="en-US" dirty="0"/>
          </a:p>
        </p:txBody>
      </p:sp>
    </p:spTree>
    <p:extLst>
      <p:ext uri="{BB962C8B-B14F-4D97-AF65-F5344CB8AC3E}">
        <p14:creationId xmlns:p14="http://schemas.microsoft.com/office/powerpoint/2010/main" val="718596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CEBCB-A4BF-4A3F-A848-187A6AC7F0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99755"/>
            <a:ext cx="12192001" cy="6949443"/>
          </a:xfrm>
          <a:prstGeom prst="rect">
            <a:avLst/>
          </a:prstGeom>
        </p:spPr>
      </p:pic>
      <p:sp>
        <p:nvSpPr>
          <p:cNvPr id="4" name="Rectangle 3">
            <a:extLst>
              <a:ext uri="{FF2B5EF4-FFF2-40B4-BE49-F238E27FC236}">
                <a16:creationId xmlns:a16="http://schemas.microsoft.com/office/drawing/2014/main" id="{BB77ABDB-35CC-45BE-AFE2-68FA4529A100}"/>
              </a:ext>
            </a:extLst>
          </p:cNvPr>
          <p:cNvSpPr/>
          <p:nvPr/>
        </p:nvSpPr>
        <p:spPr>
          <a:xfrm>
            <a:off x="-1" y="-92057"/>
            <a:ext cx="12192001" cy="6949443"/>
          </a:xfrm>
          <a:prstGeom prst="rect">
            <a:avLst/>
          </a:prstGeom>
          <a:gradFill flip="none" rotWithShape="1">
            <a:gsLst>
              <a:gs pos="0">
                <a:schemeClr val="bg2"/>
              </a:gs>
              <a:gs pos="45000">
                <a:schemeClr val="bg2">
                  <a:lumMod val="100000"/>
                  <a:alpha val="65000"/>
                </a:schemeClr>
              </a:gs>
              <a:gs pos="93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FC703BA9-AE67-4FDE-A47A-46CB175B5FEE}"/>
              </a:ext>
            </a:extLst>
          </p:cNvPr>
          <p:cNvSpPr/>
          <p:nvPr/>
        </p:nvSpPr>
        <p:spPr>
          <a:xfrm flipH="1">
            <a:off x="10199715" y="0"/>
            <a:ext cx="199506" cy="947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7358F601-039D-4801-A025-5D9D20154828}"/>
              </a:ext>
            </a:extLst>
          </p:cNvPr>
          <p:cNvSpPr/>
          <p:nvPr/>
        </p:nvSpPr>
        <p:spPr>
          <a:xfrm>
            <a:off x="5382741" y="2560090"/>
            <a:ext cx="723300" cy="723300"/>
          </a:xfrm>
          <a:prstGeom prst="ellipse">
            <a:avLst/>
          </a:prstGeom>
          <a:solidFill>
            <a:schemeClr val="bg1">
              <a:alpha val="7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A527B9-017C-4430-B024-297625D2574D}"/>
              </a:ext>
            </a:extLst>
          </p:cNvPr>
          <p:cNvSpPr txBox="1"/>
          <p:nvPr/>
        </p:nvSpPr>
        <p:spPr>
          <a:xfrm>
            <a:off x="6313819" y="2737074"/>
            <a:ext cx="7182196" cy="646331"/>
          </a:xfrm>
          <a:prstGeom prst="rect">
            <a:avLst/>
          </a:prstGeom>
          <a:noFill/>
        </p:spPr>
        <p:txBody>
          <a:bodyPr wrap="square" rtlCol="0">
            <a:spAutoFit/>
          </a:bodyPr>
          <a:lstStyle/>
          <a:p>
            <a:r>
              <a:rPr lang="en-US" kern="100" cap="all" spc="90" baseline="0" dirty="0" smtClean="0">
                <a:solidFill>
                  <a:schemeClr val="bg1"/>
                </a:solidFill>
                <a:latin typeface="+mj-lt"/>
                <a:hlinkClick r:id="rId4"/>
              </a:rPr>
              <a:t>WORLDWIDE CONTACT INFORMATION</a:t>
            </a:r>
            <a:endParaRPr lang="en-US" kern="100" cap="all" spc="90" baseline="0" dirty="0" smtClean="0">
              <a:solidFill>
                <a:schemeClr val="bg1"/>
              </a:solidFill>
              <a:latin typeface="+mj-lt"/>
            </a:endParaRPr>
          </a:p>
          <a:p>
            <a:endParaRPr lang="en-US" kern="100" cap="all" spc="90" baseline="0" dirty="0">
              <a:solidFill>
                <a:schemeClr val="bg1"/>
              </a:solidFill>
              <a:latin typeface="+mj-lt"/>
            </a:endParaRPr>
          </a:p>
        </p:txBody>
      </p:sp>
      <p:sp>
        <p:nvSpPr>
          <p:cNvPr id="8" name="Oval 7">
            <a:extLst>
              <a:ext uri="{FF2B5EF4-FFF2-40B4-BE49-F238E27FC236}">
                <a16:creationId xmlns:a16="http://schemas.microsoft.com/office/drawing/2014/main" id="{C7EFA29F-B6A4-4E25-A799-E46A8A2D96D9}"/>
              </a:ext>
            </a:extLst>
          </p:cNvPr>
          <p:cNvSpPr/>
          <p:nvPr/>
        </p:nvSpPr>
        <p:spPr>
          <a:xfrm>
            <a:off x="5382741" y="4306840"/>
            <a:ext cx="723300" cy="723300"/>
          </a:xfrm>
          <a:prstGeom prst="ellipse">
            <a:avLst/>
          </a:prstGeom>
          <a:solidFill>
            <a:schemeClr val="bg1">
              <a:alpha val="7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68C285-FE69-4BDA-9774-A7E031A86337}"/>
              </a:ext>
            </a:extLst>
          </p:cNvPr>
          <p:cNvSpPr txBox="1"/>
          <p:nvPr/>
        </p:nvSpPr>
        <p:spPr>
          <a:xfrm>
            <a:off x="6313819" y="4356824"/>
            <a:ext cx="5444837" cy="646331"/>
          </a:xfrm>
          <a:prstGeom prst="rect">
            <a:avLst/>
          </a:prstGeom>
          <a:noFill/>
        </p:spPr>
        <p:txBody>
          <a:bodyPr wrap="square" rtlCol="0">
            <a:spAutoFit/>
          </a:bodyPr>
          <a:lstStyle/>
          <a:p>
            <a:r>
              <a:rPr lang="en-US" kern="100" cap="all" spc="90" baseline="0" dirty="0" smtClean="0">
                <a:solidFill>
                  <a:schemeClr val="bg1"/>
                </a:solidFill>
                <a:latin typeface="+mj-lt"/>
              </a:rPr>
              <a:t>www.fastlaneus.com</a:t>
            </a:r>
            <a:r>
              <a:rPr lang="en-US" kern="100" cap="all" spc="90" dirty="0">
                <a:solidFill>
                  <a:schemeClr val="bg1"/>
                </a:solidFill>
                <a:latin typeface="+mj-lt"/>
              </a:rPr>
              <a:t/>
            </a:r>
            <a:br>
              <a:rPr lang="en-US" kern="100" cap="all" spc="90" dirty="0">
                <a:solidFill>
                  <a:schemeClr val="bg1"/>
                </a:solidFill>
                <a:latin typeface="+mj-lt"/>
              </a:rPr>
            </a:br>
            <a:r>
              <a:rPr lang="en-US" kern="100" cap="all" spc="90" dirty="0" smtClean="0">
                <a:solidFill>
                  <a:schemeClr val="bg1"/>
                </a:solidFill>
                <a:latin typeface="+mj-lt"/>
              </a:rPr>
              <a:t>www.fastlane.net</a:t>
            </a:r>
            <a:endParaRPr lang="en-US" kern="100" cap="all" spc="90" baseline="0" dirty="0">
              <a:solidFill>
                <a:schemeClr val="bg1"/>
              </a:solidFill>
              <a:latin typeface="+mj-lt"/>
            </a:endParaRPr>
          </a:p>
        </p:txBody>
      </p:sp>
      <p:sp>
        <p:nvSpPr>
          <p:cNvPr id="10" name="Oval 9">
            <a:extLst>
              <a:ext uri="{FF2B5EF4-FFF2-40B4-BE49-F238E27FC236}">
                <a16:creationId xmlns:a16="http://schemas.microsoft.com/office/drawing/2014/main" id="{9A85519B-B8A6-4E55-BEED-8472237B049D}"/>
              </a:ext>
            </a:extLst>
          </p:cNvPr>
          <p:cNvSpPr/>
          <p:nvPr/>
        </p:nvSpPr>
        <p:spPr>
          <a:xfrm>
            <a:off x="5382741" y="5180215"/>
            <a:ext cx="723300" cy="723300"/>
          </a:xfrm>
          <a:prstGeom prst="ellipse">
            <a:avLst/>
          </a:prstGeom>
          <a:solidFill>
            <a:schemeClr val="bg1">
              <a:alpha val="7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D8056CF-F1B3-406B-A972-9D22D235B368}"/>
              </a:ext>
            </a:extLst>
          </p:cNvPr>
          <p:cNvSpPr txBox="1"/>
          <p:nvPr/>
        </p:nvSpPr>
        <p:spPr>
          <a:xfrm>
            <a:off x="6313819" y="5357199"/>
            <a:ext cx="5444837" cy="369332"/>
          </a:xfrm>
          <a:prstGeom prst="rect">
            <a:avLst/>
          </a:prstGeom>
          <a:noFill/>
        </p:spPr>
        <p:txBody>
          <a:bodyPr wrap="square" rtlCol="0">
            <a:spAutoFit/>
          </a:bodyPr>
          <a:lstStyle/>
          <a:p>
            <a:r>
              <a:rPr lang="en-US" kern="100" cap="all" spc="90" baseline="0">
                <a:solidFill>
                  <a:schemeClr val="bg1"/>
                </a:solidFill>
                <a:latin typeface="+mj-lt"/>
              </a:rPr>
              <a:t>1.855.778.7246</a:t>
            </a:r>
          </a:p>
        </p:txBody>
      </p:sp>
      <p:sp>
        <p:nvSpPr>
          <p:cNvPr id="12" name="Oval 11">
            <a:extLst>
              <a:ext uri="{FF2B5EF4-FFF2-40B4-BE49-F238E27FC236}">
                <a16:creationId xmlns:a16="http://schemas.microsoft.com/office/drawing/2014/main" id="{45BD1DA3-CFA5-4BDA-ADBD-8B4D117EE1AF}"/>
              </a:ext>
            </a:extLst>
          </p:cNvPr>
          <p:cNvSpPr/>
          <p:nvPr/>
        </p:nvSpPr>
        <p:spPr>
          <a:xfrm>
            <a:off x="5382741" y="3433465"/>
            <a:ext cx="723300" cy="723300"/>
          </a:xfrm>
          <a:prstGeom prst="ellipse">
            <a:avLst/>
          </a:prstGeom>
          <a:solidFill>
            <a:schemeClr val="bg1">
              <a:alpha val="7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A7E171F-B8DD-4E95-8319-0DA5D57D9604}"/>
              </a:ext>
            </a:extLst>
          </p:cNvPr>
          <p:cNvSpPr txBox="1"/>
          <p:nvPr/>
        </p:nvSpPr>
        <p:spPr>
          <a:xfrm>
            <a:off x="6313819" y="3492465"/>
            <a:ext cx="5444837" cy="646331"/>
          </a:xfrm>
          <a:prstGeom prst="rect">
            <a:avLst/>
          </a:prstGeom>
          <a:noFill/>
        </p:spPr>
        <p:txBody>
          <a:bodyPr wrap="square" rtlCol="0">
            <a:spAutoFit/>
          </a:bodyPr>
          <a:lstStyle/>
          <a:p>
            <a:r>
              <a:rPr lang="en-US" kern="100" cap="all" spc="90" baseline="0" dirty="0" smtClean="0">
                <a:solidFill>
                  <a:schemeClr val="bg1"/>
                </a:solidFill>
                <a:latin typeface="+mj-lt"/>
              </a:rPr>
              <a:t>Kimberly.Watson@fastlaneus.com</a:t>
            </a:r>
          </a:p>
          <a:p>
            <a:r>
              <a:rPr lang="en-US" kern="100" cap="all" spc="90" dirty="0" smtClean="0">
                <a:solidFill>
                  <a:schemeClr val="bg1"/>
                </a:solidFill>
                <a:latin typeface="+mj-lt"/>
              </a:rPr>
              <a:t>Moritz.Wilhelm@fastlane.net</a:t>
            </a:r>
            <a:endParaRPr lang="en-US" kern="100" cap="all" spc="90" baseline="0" dirty="0">
              <a:solidFill>
                <a:schemeClr val="bg1"/>
              </a:solidFill>
              <a:latin typeface="+mj-lt"/>
            </a:endParaRPr>
          </a:p>
        </p:txBody>
      </p:sp>
      <p:pic>
        <p:nvPicPr>
          <p:cNvPr id="14" name="Graphic 13" descr="Marker">
            <a:extLst>
              <a:ext uri="{FF2B5EF4-FFF2-40B4-BE49-F238E27FC236}">
                <a16:creationId xmlns:a16="http://schemas.microsoft.com/office/drawing/2014/main" id="{959E2AE0-0A9E-4FB9-8671-542016AF50F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5447014" y="2624363"/>
            <a:ext cx="594754" cy="594754"/>
          </a:xfrm>
          <a:prstGeom prst="rect">
            <a:avLst/>
          </a:prstGeom>
        </p:spPr>
      </p:pic>
      <p:pic>
        <p:nvPicPr>
          <p:cNvPr id="15" name="Graphic 14" descr="Envelope">
            <a:extLst>
              <a:ext uri="{FF2B5EF4-FFF2-40B4-BE49-F238E27FC236}">
                <a16:creationId xmlns:a16="http://schemas.microsoft.com/office/drawing/2014/main" id="{C492B97A-B21A-41B6-99DB-616EE7569E4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467281" y="3518005"/>
            <a:ext cx="554221" cy="554221"/>
          </a:xfrm>
          <a:prstGeom prst="rect">
            <a:avLst/>
          </a:prstGeom>
        </p:spPr>
      </p:pic>
      <p:pic>
        <p:nvPicPr>
          <p:cNvPr id="16" name="Graphic 15" descr="Receiver">
            <a:extLst>
              <a:ext uri="{FF2B5EF4-FFF2-40B4-BE49-F238E27FC236}">
                <a16:creationId xmlns:a16="http://schemas.microsoft.com/office/drawing/2014/main" id="{35158408-3E78-4089-A79D-2DAF953269A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5495508" y="5292982"/>
            <a:ext cx="497767" cy="497767"/>
          </a:xfrm>
          <a:prstGeom prst="rect">
            <a:avLst/>
          </a:prstGeom>
        </p:spPr>
      </p:pic>
      <p:pic>
        <p:nvPicPr>
          <p:cNvPr id="17" name="Graphic 16" descr="World">
            <a:extLst>
              <a:ext uri="{FF2B5EF4-FFF2-40B4-BE49-F238E27FC236}">
                <a16:creationId xmlns:a16="http://schemas.microsoft.com/office/drawing/2014/main" id="{EF2ED873-068A-4923-8320-7101EC52067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5451716" y="4375815"/>
            <a:ext cx="585350" cy="585350"/>
          </a:xfrm>
          <a:prstGeom prst="rect">
            <a:avLst/>
          </a:prstGeom>
        </p:spPr>
      </p:pic>
      <p:sp>
        <p:nvSpPr>
          <p:cNvPr id="18" name="TextBox 17">
            <a:extLst>
              <a:ext uri="{FF2B5EF4-FFF2-40B4-BE49-F238E27FC236}">
                <a16:creationId xmlns:a16="http://schemas.microsoft.com/office/drawing/2014/main" id="{57DBB9B4-F270-4930-BB5D-484D83ECA66C}"/>
              </a:ext>
            </a:extLst>
          </p:cNvPr>
          <p:cNvSpPr txBox="1"/>
          <p:nvPr/>
        </p:nvSpPr>
        <p:spPr>
          <a:xfrm>
            <a:off x="633095" y="-3903"/>
            <a:ext cx="4330645" cy="1778382"/>
          </a:xfrm>
          <a:prstGeom prst="rect">
            <a:avLst/>
          </a:prstGeom>
          <a:noFill/>
        </p:spPr>
        <p:txBody>
          <a:bodyPr wrap="squar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kern="1200" cap="all" baseline="0">
                <a:solidFill>
                  <a:schemeClr val="bg1"/>
                </a:solidFill>
                <a:latin typeface="+mj-lt"/>
                <a:ea typeface="+mn-ea"/>
                <a:cs typeface="+mn-cs"/>
              </a:rPr>
              <a:t>Contact us</a:t>
            </a:r>
          </a:p>
          <a:p>
            <a:endParaRPr lang="en-US"/>
          </a:p>
        </p:txBody>
      </p:sp>
      <p:pic>
        <p:nvPicPr>
          <p:cNvPr id="19" name="Graphic 18">
            <a:extLst>
              <a:ext uri="{FF2B5EF4-FFF2-40B4-BE49-F238E27FC236}">
                <a16:creationId xmlns:a16="http://schemas.microsoft.com/office/drawing/2014/main" id="{E9059C49-D124-46BC-9956-6C858DDBC611}"/>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4"/>
              </a:ext>
            </a:extLst>
          </a:blip>
          <a:srcRect l="11087" t="21071" r="53153" b="59732"/>
          <a:stretch/>
        </p:blipFill>
        <p:spPr>
          <a:xfrm>
            <a:off x="10431084" y="319517"/>
            <a:ext cx="1487980" cy="308616"/>
          </a:xfrm>
          <a:prstGeom prst="rect">
            <a:avLst/>
          </a:prstGeom>
        </p:spPr>
      </p:pic>
    </p:spTree>
    <p:extLst>
      <p:ext uri="{BB962C8B-B14F-4D97-AF65-F5344CB8AC3E}">
        <p14:creationId xmlns:p14="http://schemas.microsoft.com/office/powerpoint/2010/main" val="2484152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B4A3AD-8AE3-4D36-A5A8-6098390C4DFC}"/>
              </a:ext>
            </a:extLst>
          </p:cNvPr>
          <p:cNvSpPr>
            <a:spLocks noGrp="1"/>
          </p:cNvSpPr>
          <p:nvPr>
            <p:ph type="body" sz="quarter" idx="13"/>
          </p:nvPr>
        </p:nvSpPr>
        <p:spPr/>
        <p:txBody>
          <a:bodyPr/>
          <a:lstStyle/>
          <a:p>
            <a:r>
              <a:rPr lang="en-US" dirty="0" smtClean="0"/>
              <a:t>best </a:t>
            </a:r>
            <a:r>
              <a:rPr lang="en-US" dirty="0"/>
              <a:t>Practices for Open </a:t>
            </a:r>
            <a:r>
              <a:rPr lang="en-US" cap="small" dirty="0"/>
              <a:t>ed</a:t>
            </a:r>
            <a:r>
              <a:rPr lang="en-US" dirty="0"/>
              <a:t>X Site Requirement </a:t>
            </a:r>
            <a:r>
              <a:rPr lang="en-US" dirty="0" smtClean="0"/>
              <a:t>Gathering</a:t>
            </a:r>
            <a:endParaRPr lang="en-US" dirty="0"/>
          </a:p>
        </p:txBody>
      </p:sp>
      <p:sp>
        <p:nvSpPr>
          <p:cNvPr id="3" name="Text Placeholder 2">
            <a:extLst>
              <a:ext uri="{FF2B5EF4-FFF2-40B4-BE49-F238E27FC236}">
                <a16:creationId xmlns:a16="http://schemas.microsoft.com/office/drawing/2014/main" id="{E314781F-2FF4-4423-8E9C-EBDF3C7DB2A1}"/>
              </a:ext>
            </a:extLst>
          </p:cNvPr>
          <p:cNvSpPr>
            <a:spLocks noGrp="1"/>
          </p:cNvSpPr>
          <p:nvPr>
            <p:ph type="body" sz="quarter" idx="14"/>
          </p:nvPr>
        </p:nvSpPr>
        <p:spPr>
          <a:xfrm>
            <a:off x="2047803" y="4643288"/>
            <a:ext cx="8096394" cy="906734"/>
          </a:xfrm>
        </p:spPr>
        <p:txBody>
          <a:bodyPr/>
          <a:lstStyle/>
          <a:p>
            <a:r>
              <a:rPr lang="en-US" dirty="0" smtClean="0"/>
              <a:t>Kimberly Watson and Moritz Wilhelm</a:t>
            </a:r>
            <a:br>
              <a:rPr lang="en-US" dirty="0" smtClean="0"/>
            </a:br>
            <a:r>
              <a:rPr lang="en-US" dirty="0" smtClean="0"/>
              <a:t>Open edX Conference 2019</a:t>
            </a:r>
            <a:endParaRPr lang="en-US" dirty="0"/>
          </a:p>
        </p:txBody>
      </p:sp>
    </p:spTree>
    <p:custDataLst>
      <p:tags r:id="rId1"/>
    </p:custDataLst>
    <p:extLst>
      <p:ext uri="{BB962C8B-B14F-4D97-AF65-F5344CB8AC3E}">
        <p14:creationId xmlns:p14="http://schemas.microsoft.com/office/powerpoint/2010/main" val="379073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0C4FAC67-2E75-4E41-BA4F-22F78D5C50E4}"/>
              </a:ext>
            </a:extLst>
          </p:cNvPr>
          <p:cNvSpPr txBox="1">
            <a:spLocks/>
          </p:cNvSpPr>
          <p:nvPr/>
        </p:nvSpPr>
        <p:spPr>
          <a:xfrm>
            <a:off x="10774572" y="6547704"/>
            <a:ext cx="1361902" cy="228171"/>
          </a:xfrm>
          <a:prstGeom prst="rect">
            <a:avLst/>
          </a:prstGeom>
        </p:spPr>
        <p:txBody>
          <a:bodyPr/>
          <a:lstStyle>
            <a:defPPr>
              <a:defRPr lang="en-US"/>
            </a:defPPr>
            <a:lvl1pPr marL="0" algn="r" defTabSz="914400" rtl="0" eaLnBrk="1" latinLnBrk="0" hangingPunct="1">
              <a:defRPr sz="900" kern="1900" cap="all" spc="90"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a:t>
            </a:r>
            <a:r>
              <a:rPr lang="en-US" dirty="0"/>
              <a:t> Fast Lane </a:t>
            </a:r>
            <a:r>
              <a:rPr lang="en-US" dirty="0" smtClean="0"/>
              <a:t>2019</a:t>
            </a:r>
            <a:endParaRPr lang="en-US" dirty="0"/>
          </a:p>
        </p:txBody>
      </p:sp>
    </p:spTree>
    <p:extLst>
      <p:ext uri="{BB962C8B-B14F-4D97-AF65-F5344CB8AC3E}">
        <p14:creationId xmlns:p14="http://schemas.microsoft.com/office/powerpoint/2010/main" val="4075082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Let’s BUILD A PLATFORM!!!</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extBox 1"/>
          <p:cNvSpPr txBox="1"/>
          <p:nvPr/>
        </p:nvSpPr>
        <p:spPr>
          <a:xfrm rot="1046378">
            <a:off x="2561728" y="1782306"/>
            <a:ext cx="1505003" cy="461665"/>
          </a:xfrm>
          <a:prstGeom prst="rect">
            <a:avLst/>
          </a:prstGeom>
          <a:noFill/>
        </p:spPr>
        <p:txBody>
          <a:bodyPr wrap="square" rtlCol="0">
            <a:spAutoFit/>
          </a:bodyPr>
          <a:lstStyle/>
          <a:p>
            <a:pPr algn="ctr"/>
            <a:r>
              <a:rPr lang="en-US" sz="2400" dirty="0" smtClean="0">
                <a:latin typeface="on meth" panose="03000600000000000000" pitchFamily="66" charset="0"/>
              </a:rPr>
              <a:t>code</a:t>
            </a:r>
            <a:endParaRPr lang="en-US" sz="2400" dirty="0">
              <a:latin typeface="on meth" panose="03000600000000000000" pitchFamily="66" charset="0"/>
            </a:endParaRPr>
          </a:p>
        </p:txBody>
      </p:sp>
      <p:sp>
        <p:nvSpPr>
          <p:cNvPr id="5" name="TextBox 4"/>
          <p:cNvSpPr txBox="1"/>
          <p:nvPr/>
        </p:nvSpPr>
        <p:spPr>
          <a:xfrm rot="20128353">
            <a:off x="1013883" y="2982790"/>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database</a:t>
            </a:r>
            <a:endParaRPr lang="en-US" sz="2400" dirty="0">
              <a:latin typeface="on meth" panose="03000600000000000000" pitchFamily="66" charset="0"/>
            </a:endParaRPr>
          </a:p>
        </p:txBody>
      </p:sp>
      <p:sp>
        <p:nvSpPr>
          <p:cNvPr id="6" name="TextBox 5"/>
          <p:cNvSpPr txBox="1"/>
          <p:nvPr/>
        </p:nvSpPr>
        <p:spPr>
          <a:xfrm rot="629190">
            <a:off x="8861093" y="5227461"/>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security</a:t>
            </a:r>
            <a:endParaRPr lang="en-US" sz="2400" dirty="0">
              <a:latin typeface="on meth" panose="03000600000000000000" pitchFamily="66" charset="0"/>
            </a:endParaRPr>
          </a:p>
        </p:txBody>
      </p:sp>
      <p:sp>
        <p:nvSpPr>
          <p:cNvPr id="7" name="TextBox 6"/>
          <p:cNvSpPr txBox="1"/>
          <p:nvPr/>
        </p:nvSpPr>
        <p:spPr>
          <a:xfrm rot="245376">
            <a:off x="1800976" y="4136056"/>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microsites</a:t>
            </a:r>
            <a:endParaRPr lang="en-US" sz="2400" dirty="0">
              <a:latin typeface="on meth" panose="03000600000000000000" pitchFamily="66" charset="0"/>
            </a:endParaRPr>
          </a:p>
        </p:txBody>
      </p:sp>
      <p:sp>
        <p:nvSpPr>
          <p:cNvPr id="9" name="TextBox 8"/>
          <p:cNvSpPr txBox="1"/>
          <p:nvPr/>
        </p:nvSpPr>
        <p:spPr>
          <a:xfrm rot="20952567">
            <a:off x="8598879" y="2165349"/>
            <a:ext cx="2978537" cy="461665"/>
          </a:xfrm>
          <a:prstGeom prst="rect">
            <a:avLst/>
          </a:prstGeom>
          <a:noFill/>
        </p:spPr>
        <p:txBody>
          <a:bodyPr wrap="square" rtlCol="0">
            <a:spAutoFit/>
          </a:bodyPr>
          <a:lstStyle/>
          <a:p>
            <a:pPr algn="ctr"/>
            <a:r>
              <a:rPr lang="en-US" sz="2400" dirty="0" smtClean="0">
                <a:latin typeface="on meth" panose="03000600000000000000" pitchFamily="66" charset="0"/>
              </a:rPr>
              <a:t>integrations</a:t>
            </a:r>
            <a:endParaRPr lang="en-US" sz="2400" dirty="0">
              <a:latin typeface="on meth" panose="03000600000000000000" pitchFamily="66" charset="0"/>
            </a:endParaRPr>
          </a:p>
        </p:txBody>
      </p:sp>
      <p:sp>
        <p:nvSpPr>
          <p:cNvPr id="10" name="TextBox 9"/>
          <p:cNvSpPr txBox="1"/>
          <p:nvPr/>
        </p:nvSpPr>
        <p:spPr>
          <a:xfrm rot="20128353">
            <a:off x="8370656" y="3823487"/>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domains</a:t>
            </a:r>
            <a:endParaRPr lang="en-US" sz="2400" dirty="0">
              <a:latin typeface="on meth" panose="03000600000000000000" pitchFamily="66" charset="0"/>
            </a:endParaRPr>
          </a:p>
        </p:txBody>
      </p:sp>
      <p:sp>
        <p:nvSpPr>
          <p:cNvPr id="11" name="TextBox 10"/>
          <p:cNvSpPr txBox="1"/>
          <p:nvPr/>
        </p:nvSpPr>
        <p:spPr>
          <a:xfrm rot="814668">
            <a:off x="1504343" y="5936788"/>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branding</a:t>
            </a:r>
            <a:endParaRPr lang="en-US" sz="2400" dirty="0">
              <a:latin typeface="on meth" panose="03000600000000000000" pitchFamily="66" charset="0"/>
            </a:endParaRPr>
          </a:p>
        </p:txBody>
      </p:sp>
      <p:sp>
        <p:nvSpPr>
          <p:cNvPr id="12" name="TextBox 11"/>
          <p:cNvSpPr txBox="1"/>
          <p:nvPr/>
        </p:nvSpPr>
        <p:spPr>
          <a:xfrm rot="200021">
            <a:off x="711898" y="2152976"/>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content</a:t>
            </a:r>
            <a:endParaRPr lang="en-US" sz="2400" dirty="0">
              <a:latin typeface="on meth" panose="03000600000000000000" pitchFamily="66" charset="0"/>
            </a:endParaRPr>
          </a:p>
        </p:txBody>
      </p:sp>
      <p:sp>
        <p:nvSpPr>
          <p:cNvPr id="13" name="TextBox 12"/>
          <p:cNvSpPr txBox="1"/>
          <p:nvPr/>
        </p:nvSpPr>
        <p:spPr>
          <a:xfrm rot="303865">
            <a:off x="8759890" y="2966396"/>
            <a:ext cx="3027767" cy="461665"/>
          </a:xfrm>
          <a:prstGeom prst="rect">
            <a:avLst/>
          </a:prstGeom>
          <a:noFill/>
        </p:spPr>
        <p:txBody>
          <a:bodyPr wrap="square" rtlCol="0">
            <a:spAutoFit/>
          </a:bodyPr>
          <a:lstStyle/>
          <a:p>
            <a:pPr algn="ctr"/>
            <a:r>
              <a:rPr lang="en-US" sz="2400" dirty="0" smtClean="0">
                <a:latin typeface="on meth" panose="03000600000000000000" pitchFamily="66" charset="0"/>
              </a:rPr>
              <a:t>configuration</a:t>
            </a:r>
            <a:endParaRPr lang="en-US" sz="2400" dirty="0">
              <a:latin typeface="on meth" panose="03000600000000000000" pitchFamily="66" charset="0"/>
            </a:endParaRPr>
          </a:p>
        </p:txBody>
      </p:sp>
      <p:sp>
        <p:nvSpPr>
          <p:cNvPr id="14" name="TextBox 13"/>
          <p:cNvSpPr txBox="1"/>
          <p:nvPr/>
        </p:nvSpPr>
        <p:spPr>
          <a:xfrm rot="20128353">
            <a:off x="2233565" y="5406271"/>
            <a:ext cx="3293322" cy="461665"/>
          </a:xfrm>
          <a:prstGeom prst="rect">
            <a:avLst/>
          </a:prstGeom>
          <a:noFill/>
        </p:spPr>
        <p:txBody>
          <a:bodyPr wrap="square" rtlCol="0">
            <a:spAutoFit/>
          </a:bodyPr>
          <a:lstStyle/>
          <a:p>
            <a:pPr algn="ctr"/>
            <a:r>
              <a:rPr lang="en-US" sz="2400" dirty="0" smtClean="0">
                <a:latin typeface="on meth" panose="03000600000000000000" pitchFamily="66" charset="0"/>
              </a:rPr>
              <a:t>implementation</a:t>
            </a:r>
            <a:endParaRPr lang="en-US" sz="2400" dirty="0">
              <a:latin typeface="on meth" panose="03000600000000000000" pitchFamily="66" charset="0"/>
            </a:endParaRPr>
          </a:p>
        </p:txBody>
      </p:sp>
      <p:sp>
        <p:nvSpPr>
          <p:cNvPr id="15" name="TextBox 14"/>
          <p:cNvSpPr txBox="1"/>
          <p:nvPr/>
        </p:nvSpPr>
        <p:spPr>
          <a:xfrm rot="1208909">
            <a:off x="9405307" y="1710804"/>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video</a:t>
            </a:r>
            <a:endParaRPr lang="en-US" sz="2400" dirty="0">
              <a:latin typeface="on meth" panose="03000600000000000000" pitchFamily="66" charset="0"/>
            </a:endParaRPr>
          </a:p>
        </p:txBody>
      </p:sp>
      <p:sp>
        <p:nvSpPr>
          <p:cNvPr id="16" name="TextBox 15"/>
          <p:cNvSpPr txBox="1"/>
          <p:nvPr/>
        </p:nvSpPr>
        <p:spPr>
          <a:xfrm rot="20128353">
            <a:off x="8576244" y="5697310"/>
            <a:ext cx="2251304" cy="461665"/>
          </a:xfrm>
          <a:prstGeom prst="rect">
            <a:avLst/>
          </a:prstGeom>
          <a:noFill/>
        </p:spPr>
        <p:txBody>
          <a:bodyPr wrap="square" rtlCol="0">
            <a:spAutoFit/>
          </a:bodyPr>
          <a:lstStyle/>
          <a:p>
            <a:pPr algn="ctr"/>
            <a:r>
              <a:rPr lang="en-US" sz="2400" dirty="0" smtClean="0">
                <a:latin typeface="on meth" panose="03000600000000000000" pitchFamily="66" charset="0"/>
              </a:rPr>
              <a:t>wikis</a:t>
            </a:r>
            <a:endParaRPr lang="en-US" sz="2400" dirty="0">
              <a:latin typeface="on meth" panose="03000600000000000000" pitchFamily="66" charset="0"/>
            </a:endParaRPr>
          </a:p>
        </p:txBody>
      </p:sp>
      <p:sp>
        <p:nvSpPr>
          <p:cNvPr id="17" name="TextBox 16"/>
          <p:cNvSpPr txBox="1"/>
          <p:nvPr/>
        </p:nvSpPr>
        <p:spPr>
          <a:xfrm rot="2133659">
            <a:off x="1136813" y="3227084"/>
            <a:ext cx="2624707" cy="461665"/>
          </a:xfrm>
          <a:prstGeom prst="rect">
            <a:avLst/>
          </a:prstGeom>
          <a:noFill/>
        </p:spPr>
        <p:txBody>
          <a:bodyPr wrap="square" rtlCol="0">
            <a:spAutoFit/>
          </a:bodyPr>
          <a:lstStyle/>
          <a:p>
            <a:pPr algn="ctr"/>
            <a:r>
              <a:rPr lang="en-US" sz="2400" dirty="0" smtClean="0">
                <a:latin typeface="on meth" panose="03000600000000000000" pitchFamily="66" charset="0"/>
              </a:rPr>
              <a:t>discussions</a:t>
            </a:r>
            <a:endParaRPr lang="en-US" sz="2400" dirty="0">
              <a:latin typeface="on meth" panose="03000600000000000000" pitchFamily="66" charset="0"/>
            </a:endParaRPr>
          </a:p>
        </p:txBody>
      </p:sp>
      <p:sp>
        <p:nvSpPr>
          <p:cNvPr id="18" name="TextBox 17"/>
          <p:cNvSpPr txBox="1"/>
          <p:nvPr/>
        </p:nvSpPr>
        <p:spPr>
          <a:xfrm rot="2959025">
            <a:off x="8848367" y="4313889"/>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roadmaps</a:t>
            </a:r>
            <a:endParaRPr lang="en-US" sz="2400" dirty="0">
              <a:latin typeface="on meth" panose="03000600000000000000" pitchFamily="66" charset="0"/>
            </a:endParaRPr>
          </a:p>
        </p:txBody>
      </p:sp>
      <p:sp>
        <p:nvSpPr>
          <p:cNvPr id="19" name="TextBox 18"/>
          <p:cNvSpPr txBox="1"/>
          <p:nvPr/>
        </p:nvSpPr>
        <p:spPr>
          <a:xfrm rot="18690908">
            <a:off x="974390" y="4808330"/>
            <a:ext cx="2824138" cy="461665"/>
          </a:xfrm>
          <a:prstGeom prst="rect">
            <a:avLst/>
          </a:prstGeom>
          <a:noFill/>
        </p:spPr>
        <p:txBody>
          <a:bodyPr wrap="square" rtlCol="0">
            <a:spAutoFit/>
          </a:bodyPr>
          <a:lstStyle/>
          <a:p>
            <a:pPr algn="ctr"/>
            <a:r>
              <a:rPr lang="en-US" sz="2400" dirty="0" smtClean="0">
                <a:latin typeface="on meth" panose="03000600000000000000" pitchFamily="66" charset="0"/>
              </a:rPr>
              <a:t>components</a:t>
            </a:r>
            <a:endParaRPr lang="en-US" sz="2400" dirty="0">
              <a:latin typeface="on meth" panose="03000600000000000000" pitchFamily="66" charset="0"/>
            </a:endParaRPr>
          </a:p>
        </p:txBody>
      </p:sp>
      <p:sp>
        <p:nvSpPr>
          <p:cNvPr id="20" name="TextBox 19"/>
          <p:cNvSpPr txBox="1"/>
          <p:nvPr/>
        </p:nvSpPr>
        <p:spPr>
          <a:xfrm rot="4555669">
            <a:off x="9789958" y="4099980"/>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libraries</a:t>
            </a:r>
            <a:endParaRPr lang="en-US" sz="2400" dirty="0">
              <a:latin typeface="on meth" panose="03000600000000000000" pitchFamily="66" charset="0"/>
            </a:endParaRPr>
          </a:p>
        </p:txBody>
      </p:sp>
      <p:sp>
        <p:nvSpPr>
          <p:cNvPr id="21" name="TextBox 20"/>
          <p:cNvSpPr txBox="1"/>
          <p:nvPr/>
        </p:nvSpPr>
        <p:spPr>
          <a:xfrm rot="4436618">
            <a:off x="2804594" y="3132057"/>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MOOC</a:t>
            </a:r>
            <a:endParaRPr lang="en-US" sz="2400" dirty="0">
              <a:latin typeface="on meth" panose="03000600000000000000" pitchFamily="66" charset="0"/>
            </a:endParaRPr>
          </a:p>
        </p:txBody>
      </p:sp>
      <p:sp>
        <p:nvSpPr>
          <p:cNvPr id="22" name="TextBox 21"/>
          <p:cNvSpPr txBox="1"/>
          <p:nvPr/>
        </p:nvSpPr>
        <p:spPr>
          <a:xfrm rot="1698828">
            <a:off x="581376" y="4886776"/>
            <a:ext cx="2308685" cy="461665"/>
          </a:xfrm>
          <a:prstGeom prst="rect">
            <a:avLst/>
          </a:prstGeom>
          <a:noFill/>
        </p:spPr>
        <p:txBody>
          <a:bodyPr wrap="square" rtlCol="0">
            <a:spAutoFit/>
          </a:bodyPr>
          <a:lstStyle/>
          <a:p>
            <a:pPr algn="ctr"/>
            <a:r>
              <a:rPr lang="en-US" sz="2400" dirty="0" smtClean="0">
                <a:latin typeface="on meth" panose="03000600000000000000" pitchFamily="66" charset="0"/>
              </a:rPr>
              <a:t>catalog</a:t>
            </a:r>
            <a:endParaRPr lang="en-US" sz="2400" dirty="0">
              <a:latin typeface="on meth" panose="03000600000000000000" pitchFamily="66" charset="0"/>
            </a:endParaRPr>
          </a:p>
        </p:txBody>
      </p:sp>
    </p:spTree>
    <p:extLst>
      <p:ext uri="{BB962C8B-B14F-4D97-AF65-F5344CB8AC3E}">
        <p14:creationId xmlns:p14="http://schemas.microsoft.com/office/powerpoint/2010/main" val="104105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par>
                          <p:cTn id="28" fill="hold">
                            <p:stCondLst>
                              <p:cond delay="11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par>
                          <p:cTn id="32" fill="hold">
                            <p:stCondLst>
                              <p:cond delay="120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par>
                          <p:cTn id="36" fill="hold">
                            <p:stCondLst>
                              <p:cond delay="13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childTnLst>
                          </p:cTn>
                        </p:par>
                        <p:par>
                          <p:cTn id="40" fill="hold">
                            <p:stCondLst>
                              <p:cond delay="140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childTnLst>
                                </p:cTn>
                              </p:par>
                            </p:childTnLst>
                          </p:cTn>
                        </p:par>
                        <p:par>
                          <p:cTn id="44" fill="hold">
                            <p:stCondLst>
                              <p:cond delay="15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1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par>
                          <p:cTn id="52" fill="hold">
                            <p:stCondLst>
                              <p:cond delay="160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par>
                          <p:cTn id="56" fill="hold">
                            <p:stCondLst>
                              <p:cond delay="16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17000"/>
                            </p:stCondLst>
                            <p:childTnLst>
                              <p:par>
                                <p:cTn id="61" presetID="10"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par>
                          <p:cTn id="64" fill="hold">
                            <p:stCondLst>
                              <p:cond delay="175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18000"/>
                            </p:stCondLst>
                            <p:childTnLst>
                              <p:par>
                                <p:cTn id="69" presetID="10" presetClass="entr" presetSubtype="0"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par>
                          <p:cTn id="72" fill="hold">
                            <p:stCondLst>
                              <p:cond delay="18500"/>
                            </p:stCondLst>
                            <p:childTnLst>
                              <p:par>
                                <p:cTn id="73" presetID="10" presetClass="entr" presetSubtype="0"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smtClean="0"/>
              <a:t>Typical considerations</a:t>
            </a:r>
            <a:endParaRPr lang="en-US" b="0" dirty="0"/>
          </a:p>
        </p:txBody>
      </p:sp>
      <p:grpSp>
        <p:nvGrpSpPr>
          <p:cNvPr id="28" name="Group 27"/>
          <p:cNvGrpSpPr/>
          <p:nvPr/>
        </p:nvGrpSpPr>
        <p:grpSpPr>
          <a:xfrm>
            <a:off x="2772229" y="1153119"/>
            <a:ext cx="6662058" cy="5903770"/>
            <a:chOff x="2772229" y="1153119"/>
            <a:chExt cx="6662058" cy="5903770"/>
          </a:xfrm>
        </p:grpSpPr>
        <p:pic>
          <p:nvPicPr>
            <p:cNvPr id="7" name="Picture 6"/>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2772229" y="1153119"/>
              <a:ext cx="6662058" cy="5584910"/>
            </a:xfrm>
            <a:prstGeom prst="rect">
              <a:avLst/>
            </a:prstGeom>
          </p:spPr>
        </p:pic>
        <p:sp>
          <p:nvSpPr>
            <p:cNvPr id="8" name="TextBox 7"/>
            <p:cNvSpPr txBox="1"/>
            <p:nvPr/>
          </p:nvSpPr>
          <p:spPr>
            <a:xfrm>
              <a:off x="3361582" y="4787783"/>
              <a:ext cx="2934137" cy="461665"/>
            </a:xfrm>
            <a:prstGeom prst="rect">
              <a:avLst/>
            </a:prstGeom>
            <a:noFill/>
          </p:spPr>
          <p:txBody>
            <a:bodyPr wrap="none" rtlCol="0">
              <a:spAutoFit/>
            </a:bodyPr>
            <a:lstStyle/>
            <a:p>
              <a:pPr algn="ctr"/>
              <a:r>
                <a:rPr lang="en-US" sz="2400" dirty="0" smtClean="0">
                  <a:latin typeface="Copperplate Gothic Bold" panose="020E0705020206020404" pitchFamily="34" charset="0"/>
                </a:rPr>
                <a:t>Infrastructure</a:t>
              </a:r>
              <a:endParaRPr lang="en-US" sz="2400" dirty="0">
                <a:latin typeface="Copperplate Gothic Bold" panose="020E0705020206020404" pitchFamily="34" charset="0"/>
              </a:endParaRPr>
            </a:p>
          </p:txBody>
        </p:sp>
        <p:sp>
          <p:nvSpPr>
            <p:cNvPr id="9" name="TextBox 8"/>
            <p:cNvSpPr txBox="1"/>
            <p:nvPr/>
          </p:nvSpPr>
          <p:spPr>
            <a:xfrm>
              <a:off x="3755428" y="4032005"/>
              <a:ext cx="1575560" cy="461665"/>
            </a:xfrm>
            <a:prstGeom prst="rect">
              <a:avLst/>
            </a:prstGeom>
            <a:noFill/>
          </p:spPr>
          <p:txBody>
            <a:bodyPr wrap="none" rtlCol="0">
              <a:spAutoFit/>
            </a:bodyPr>
            <a:lstStyle/>
            <a:p>
              <a:pPr algn="ctr"/>
              <a:r>
                <a:rPr lang="en-US" sz="2400" dirty="0" smtClean="0">
                  <a:latin typeface="Copperplate Gothic Bold" panose="020E0705020206020404" pitchFamily="34" charset="0"/>
                </a:rPr>
                <a:t>Hosting</a:t>
              </a:r>
              <a:endParaRPr lang="en-US" sz="2400" dirty="0">
                <a:latin typeface="Copperplate Gothic Bold" panose="020E0705020206020404" pitchFamily="34" charset="0"/>
              </a:endParaRPr>
            </a:p>
          </p:txBody>
        </p:sp>
        <p:sp>
          <p:nvSpPr>
            <p:cNvPr id="10" name="TextBox 9"/>
            <p:cNvSpPr txBox="1"/>
            <p:nvPr/>
          </p:nvSpPr>
          <p:spPr>
            <a:xfrm>
              <a:off x="3361582" y="2350600"/>
              <a:ext cx="3046731" cy="461665"/>
            </a:xfrm>
            <a:prstGeom prst="rect">
              <a:avLst/>
            </a:prstGeom>
            <a:noFill/>
          </p:spPr>
          <p:txBody>
            <a:bodyPr wrap="none" rtlCol="0">
              <a:spAutoFit/>
            </a:bodyPr>
            <a:lstStyle/>
            <a:p>
              <a:pPr algn="ctr"/>
              <a:r>
                <a:rPr lang="en-US" sz="2400" dirty="0" smtClean="0">
                  <a:latin typeface="Copperplate Gothic Bold" panose="020E0705020206020404" pitchFamily="34" charset="0"/>
                </a:rPr>
                <a:t>User experience</a:t>
              </a:r>
              <a:endParaRPr lang="en-US" sz="2400" dirty="0">
                <a:latin typeface="Copperplate Gothic Bold" panose="020E0705020206020404" pitchFamily="34" charset="0"/>
              </a:endParaRPr>
            </a:p>
          </p:txBody>
        </p:sp>
        <p:sp>
          <p:nvSpPr>
            <p:cNvPr id="11" name="TextBox 10"/>
            <p:cNvSpPr txBox="1"/>
            <p:nvPr/>
          </p:nvSpPr>
          <p:spPr>
            <a:xfrm>
              <a:off x="6780040" y="4781217"/>
              <a:ext cx="1692066" cy="461665"/>
            </a:xfrm>
            <a:prstGeom prst="rect">
              <a:avLst/>
            </a:prstGeom>
            <a:noFill/>
          </p:spPr>
          <p:txBody>
            <a:bodyPr wrap="none" rtlCol="0">
              <a:spAutoFit/>
            </a:bodyPr>
            <a:lstStyle/>
            <a:p>
              <a:pPr algn="ctr"/>
              <a:r>
                <a:rPr lang="en-US" sz="2400" dirty="0" smtClean="0">
                  <a:latin typeface="Copperplate Gothic Bold" panose="020E0705020206020404" pitchFamily="34" charset="0"/>
                </a:rPr>
                <a:t>Security</a:t>
              </a:r>
              <a:endParaRPr lang="en-US" sz="2400" dirty="0">
                <a:latin typeface="Copperplate Gothic Bold" panose="020E0705020206020404" pitchFamily="34" charset="0"/>
              </a:endParaRPr>
            </a:p>
          </p:txBody>
        </p:sp>
        <p:sp>
          <p:nvSpPr>
            <p:cNvPr id="12" name="TextBox 11"/>
            <p:cNvSpPr txBox="1"/>
            <p:nvPr/>
          </p:nvSpPr>
          <p:spPr>
            <a:xfrm>
              <a:off x="6190135" y="3994096"/>
              <a:ext cx="2441374" cy="461665"/>
            </a:xfrm>
            <a:prstGeom prst="rect">
              <a:avLst/>
            </a:prstGeom>
            <a:noFill/>
          </p:spPr>
          <p:txBody>
            <a:bodyPr wrap="none" rtlCol="0">
              <a:spAutoFit/>
            </a:bodyPr>
            <a:lstStyle/>
            <a:p>
              <a:pPr algn="ctr"/>
              <a:r>
                <a:rPr lang="en-US" sz="2400" dirty="0" smtClean="0">
                  <a:latin typeface="Copperplate Gothic Bold" panose="020E0705020206020404" pitchFamily="34" charset="0"/>
                </a:rPr>
                <a:t>Accessibility</a:t>
              </a:r>
              <a:endParaRPr lang="en-US" sz="2400" dirty="0">
                <a:latin typeface="Copperplate Gothic Bold" panose="020E0705020206020404" pitchFamily="34" charset="0"/>
              </a:endParaRPr>
            </a:p>
          </p:txBody>
        </p:sp>
        <p:sp>
          <p:nvSpPr>
            <p:cNvPr id="13" name="TextBox 12"/>
            <p:cNvSpPr txBox="1"/>
            <p:nvPr/>
          </p:nvSpPr>
          <p:spPr>
            <a:xfrm>
              <a:off x="3664164" y="3108108"/>
              <a:ext cx="2441566" cy="461665"/>
            </a:xfrm>
            <a:prstGeom prst="rect">
              <a:avLst/>
            </a:prstGeom>
            <a:noFill/>
          </p:spPr>
          <p:txBody>
            <a:bodyPr wrap="none" rtlCol="0">
              <a:spAutoFit/>
            </a:bodyPr>
            <a:lstStyle/>
            <a:p>
              <a:pPr algn="ctr"/>
              <a:r>
                <a:rPr lang="en-US" sz="2400" dirty="0" smtClean="0">
                  <a:latin typeface="Copperplate Gothic Bold" panose="020E0705020206020404" pitchFamily="34" charset="0"/>
                </a:rPr>
                <a:t>Integrations</a:t>
              </a:r>
              <a:endParaRPr lang="en-US" sz="2400" dirty="0">
                <a:latin typeface="Copperplate Gothic Bold" panose="020E0705020206020404" pitchFamily="34" charset="0"/>
              </a:endParaRPr>
            </a:p>
          </p:txBody>
        </p:sp>
        <p:sp>
          <p:nvSpPr>
            <p:cNvPr id="14" name="TextBox 13"/>
            <p:cNvSpPr txBox="1"/>
            <p:nvPr/>
          </p:nvSpPr>
          <p:spPr>
            <a:xfrm>
              <a:off x="6780040" y="2350599"/>
              <a:ext cx="1851469" cy="461665"/>
            </a:xfrm>
            <a:prstGeom prst="rect">
              <a:avLst/>
            </a:prstGeom>
            <a:noFill/>
          </p:spPr>
          <p:txBody>
            <a:bodyPr wrap="none" rtlCol="0">
              <a:spAutoFit/>
            </a:bodyPr>
            <a:lstStyle/>
            <a:p>
              <a:pPr algn="ctr"/>
              <a:r>
                <a:rPr lang="en-US" sz="2400" dirty="0" smtClean="0">
                  <a:latin typeface="Copperplate Gothic Bold" panose="020E0705020206020404" pitchFamily="34" charset="0"/>
                </a:rPr>
                <a:t>Branding</a:t>
              </a:r>
              <a:endParaRPr lang="en-US" sz="2400" dirty="0">
                <a:latin typeface="Copperplate Gothic Bold" panose="020E0705020206020404" pitchFamily="34" charset="0"/>
              </a:endParaRPr>
            </a:p>
          </p:txBody>
        </p:sp>
        <p:sp>
          <p:nvSpPr>
            <p:cNvPr id="22" name="Oval 21"/>
            <p:cNvSpPr/>
            <p:nvPr/>
          </p:nvSpPr>
          <p:spPr>
            <a:xfrm>
              <a:off x="4884948" y="5362853"/>
              <a:ext cx="2517337" cy="14951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48723" y="5270952"/>
              <a:ext cx="2993490" cy="1785937"/>
            </a:xfrm>
            <a:prstGeom prst="rect">
              <a:avLst/>
            </a:prstGeom>
          </p:spPr>
        </p:pic>
        <p:sp>
          <p:nvSpPr>
            <p:cNvPr id="15" name="TextBox 14"/>
            <p:cNvSpPr txBox="1"/>
            <p:nvPr/>
          </p:nvSpPr>
          <p:spPr>
            <a:xfrm>
              <a:off x="5070244" y="5589662"/>
              <a:ext cx="2146743" cy="1077218"/>
            </a:xfrm>
            <a:prstGeom prst="rect">
              <a:avLst/>
            </a:prstGeom>
            <a:noFill/>
          </p:spPr>
          <p:txBody>
            <a:bodyPr wrap="none" rtlCol="0">
              <a:spAutoFit/>
            </a:bodyPr>
            <a:lstStyle/>
            <a:p>
              <a:pPr algn="ctr"/>
              <a:r>
                <a:rPr lang="en-US" sz="3200" dirty="0" smtClean="0">
                  <a:latin typeface="Old English Text MT" panose="03040902040508030806" pitchFamily="66" charset="0"/>
                </a:rPr>
                <a:t>Technical</a:t>
              </a:r>
              <a:br>
                <a:rPr lang="en-US" sz="3200" dirty="0" smtClean="0">
                  <a:latin typeface="Old English Text MT" panose="03040902040508030806" pitchFamily="66" charset="0"/>
                </a:rPr>
              </a:br>
              <a:r>
                <a:rPr lang="en-US" sz="3200" dirty="0" smtClean="0">
                  <a:latin typeface="Old English Text MT" panose="03040902040508030806" pitchFamily="66" charset="0"/>
                </a:rPr>
                <a:t>Capabilities</a:t>
              </a:r>
              <a:endParaRPr lang="en-US" sz="3200" dirty="0">
                <a:latin typeface="Old English Text MT" panose="03040902040508030806" pitchFamily="66" charset="0"/>
              </a:endParaRPr>
            </a:p>
          </p:txBody>
        </p:sp>
        <p:sp>
          <p:nvSpPr>
            <p:cNvPr id="23" name="TextBox 22"/>
            <p:cNvSpPr txBox="1"/>
            <p:nvPr/>
          </p:nvSpPr>
          <p:spPr>
            <a:xfrm>
              <a:off x="6825309" y="3083612"/>
              <a:ext cx="1806200" cy="461665"/>
            </a:xfrm>
            <a:prstGeom prst="rect">
              <a:avLst/>
            </a:prstGeom>
            <a:noFill/>
          </p:spPr>
          <p:txBody>
            <a:bodyPr wrap="none" rtlCol="0">
              <a:spAutoFit/>
            </a:bodyPr>
            <a:lstStyle/>
            <a:p>
              <a:pPr algn="ctr"/>
              <a:r>
                <a:rPr lang="en-US" sz="2400" dirty="0" smtClean="0">
                  <a:latin typeface="Copperplate Gothic Bold" panose="020E0705020206020404" pitchFamily="34" charset="0"/>
                </a:rPr>
                <a:t>Features</a:t>
              </a:r>
              <a:endParaRPr lang="en-US" sz="2400" dirty="0">
                <a:latin typeface="Copperplate Gothic Bold" panose="020E0705020206020404" pitchFamily="34" charset="0"/>
              </a:endParaRPr>
            </a:p>
          </p:txBody>
        </p:sp>
      </p:grpSp>
      <p:sp>
        <p:nvSpPr>
          <p:cNvPr id="24" name="TextBox 23"/>
          <p:cNvSpPr txBox="1"/>
          <p:nvPr/>
        </p:nvSpPr>
        <p:spPr>
          <a:xfrm rot="19902487">
            <a:off x="10158084" y="1905174"/>
            <a:ext cx="1412566" cy="923330"/>
          </a:xfrm>
          <a:prstGeom prst="rect">
            <a:avLst/>
          </a:prstGeom>
          <a:noFill/>
        </p:spPr>
        <p:txBody>
          <a:bodyPr wrap="none" rtlCol="0">
            <a:spAutoFit/>
          </a:bodyPr>
          <a:lstStyle/>
          <a:p>
            <a:pPr algn="ctr"/>
            <a:r>
              <a:rPr lang="en-US" dirty="0" smtClean="0">
                <a:latin typeface="on meth" panose="03000600000000000000" pitchFamily="66" charset="0"/>
              </a:rPr>
              <a:t>Conquer</a:t>
            </a:r>
            <a:br>
              <a:rPr lang="en-US" dirty="0" smtClean="0">
                <a:latin typeface="on meth" panose="03000600000000000000" pitchFamily="66" charset="0"/>
              </a:rPr>
            </a:br>
            <a:r>
              <a:rPr lang="en-US" dirty="0" smtClean="0">
                <a:latin typeface="on meth" panose="03000600000000000000" pitchFamily="66" charset="0"/>
              </a:rPr>
              <a:t>the</a:t>
            </a:r>
            <a:br>
              <a:rPr lang="en-US" dirty="0" smtClean="0">
                <a:latin typeface="on meth" panose="03000600000000000000" pitchFamily="66" charset="0"/>
              </a:rPr>
            </a:br>
            <a:r>
              <a:rPr lang="en-US" dirty="0" smtClean="0">
                <a:latin typeface="on meth" panose="03000600000000000000" pitchFamily="66" charset="0"/>
              </a:rPr>
              <a:t>World</a:t>
            </a:r>
            <a:endParaRPr lang="en-US" dirty="0">
              <a:latin typeface="on meth" panose="03000600000000000000" pitchFamily="66" charset="0"/>
            </a:endParaRPr>
          </a:p>
        </p:txBody>
      </p:sp>
      <p:sp>
        <p:nvSpPr>
          <p:cNvPr id="25" name="TextBox 24"/>
          <p:cNvSpPr txBox="1"/>
          <p:nvPr/>
        </p:nvSpPr>
        <p:spPr>
          <a:xfrm rot="19884524">
            <a:off x="856997" y="4497621"/>
            <a:ext cx="1346844" cy="923330"/>
          </a:xfrm>
          <a:prstGeom prst="rect">
            <a:avLst/>
          </a:prstGeom>
          <a:noFill/>
        </p:spPr>
        <p:txBody>
          <a:bodyPr wrap="none" rtlCol="0">
            <a:spAutoFit/>
          </a:bodyPr>
          <a:lstStyle/>
          <a:p>
            <a:pPr algn="ctr"/>
            <a:r>
              <a:rPr lang="en-US" dirty="0" smtClean="0">
                <a:latin typeface="on meth" panose="03000600000000000000" pitchFamily="66" charset="0"/>
              </a:rPr>
              <a:t>Achieve</a:t>
            </a:r>
            <a:br>
              <a:rPr lang="en-US" dirty="0" smtClean="0">
                <a:latin typeface="on meth" panose="03000600000000000000" pitchFamily="66" charset="0"/>
              </a:rPr>
            </a:br>
            <a:r>
              <a:rPr lang="en-US" dirty="0" smtClean="0">
                <a:latin typeface="on meth" panose="03000600000000000000" pitchFamily="66" charset="0"/>
              </a:rPr>
              <a:t>World</a:t>
            </a:r>
            <a:br>
              <a:rPr lang="en-US" dirty="0" smtClean="0">
                <a:latin typeface="on meth" panose="03000600000000000000" pitchFamily="66" charset="0"/>
              </a:rPr>
            </a:br>
            <a:r>
              <a:rPr lang="en-US" dirty="0" smtClean="0">
                <a:latin typeface="on meth" panose="03000600000000000000" pitchFamily="66" charset="0"/>
              </a:rPr>
              <a:t>Peace</a:t>
            </a:r>
            <a:endParaRPr lang="en-US" dirty="0">
              <a:latin typeface="on meth" panose="03000600000000000000" pitchFamily="66" charset="0"/>
            </a:endParaRPr>
          </a:p>
        </p:txBody>
      </p:sp>
      <p:sp>
        <p:nvSpPr>
          <p:cNvPr id="26" name="TextBox 25"/>
          <p:cNvSpPr txBox="1"/>
          <p:nvPr/>
        </p:nvSpPr>
        <p:spPr>
          <a:xfrm rot="1303602">
            <a:off x="877359" y="2098335"/>
            <a:ext cx="1414170" cy="923330"/>
          </a:xfrm>
          <a:prstGeom prst="rect">
            <a:avLst/>
          </a:prstGeom>
          <a:noFill/>
        </p:spPr>
        <p:txBody>
          <a:bodyPr wrap="none" rtlCol="0">
            <a:spAutoFit/>
          </a:bodyPr>
          <a:lstStyle/>
          <a:p>
            <a:pPr algn="ctr"/>
            <a:r>
              <a:rPr lang="en-US" dirty="0" smtClean="0">
                <a:latin typeface="on meth" panose="03000600000000000000" pitchFamily="66" charset="0"/>
              </a:rPr>
              <a:t>Stop</a:t>
            </a:r>
            <a:br>
              <a:rPr lang="en-US" dirty="0" smtClean="0">
                <a:latin typeface="on meth" panose="03000600000000000000" pitchFamily="66" charset="0"/>
              </a:rPr>
            </a:br>
            <a:r>
              <a:rPr lang="en-US" dirty="0" smtClean="0">
                <a:latin typeface="on meth" panose="03000600000000000000" pitchFamily="66" charset="0"/>
              </a:rPr>
              <a:t>Climate</a:t>
            </a:r>
            <a:br>
              <a:rPr lang="en-US" dirty="0" smtClean="0">
                <a:latin typeface="on meth" panose="03000600000000000000" pitchFamily="66" charset="0"/>
              </a:rPr>
            </a:br>
            <a:r>
              <a:rPr lang="en-US" dirty="0" smtClean="0">
                <a:latin typeface="on meth" panose="03000600000000000000" pitchFamily="66" charset="0"/>
              </a:rPr>
              <a:t>Change</a:t>
            </a:r>
            <a:endParaRPr lang="en-US" dirty="0">
              <a:latin typeface="on meth" panose="03000600000000000000" pitchFamily="66" charset="0"/>
            </a:endParaRPr>
          </a:p>
        </p:txBody>
      </p:sp>
      <p:sp>
        <p:nvSpPr>
          <p:cNvPr id="27" name="TextBox 26"/>
          <p:cNvSpPr txBox="1"/>
          <p:nvPr/>
        </p:nvSpPr>
        <p:spPr>
          <a:xfrm rot="1689382">
            <a:off x="10115251" y="4487973"/>
            <a:ext cx="1399742" cy="923330"/>
          </a:xfrm>
          <a:prstGeom prst="rect">
            <a:avLst/>
          </a:prstGeom>
          <a:noFill/>
        </p:spPr>
        <p:txBody>
          <a:bodyPr wrap="none" rtlCol="0">
            <a:spAutoFit/>
          </a:bodyPr>
          <a:lstStyle/>
          <a:p>
            <a:pPr algn="ctr"/>
            <a:r>
              <a:rPr lang="en-US" dirty="0" smtClean="0">
                <a:latin typeface="on meth" panose="03000600000000000000" pitchFamily="66" charset="0"/>
              </a:rPr>
              <a:t>Declare</a:t>
            </a:r>
            <a:br>
              <a:rPr lang="en-US" dirty="0" smtClean="0">
                <a:latin typeface="on meth" panose="03000600000000000000" pitchFamily="66" charset="0"/>
              </a:rPr>
            </a:br>
            <a:r>
              <a:rPr lang="en-US" dirty="0" smtClean="0">
                <a:latin typeface="on meth" panose="03000600000000000000" pitchFamily="66" charset="0"/>
              </a:rPr>
              <a:t>Pluto a</a:t>
            </a:r>
            <a:br>
              <a:rPr lang="en-US" dirty="0" smtClean="0">
                <a:latin typeface="on meth" panose="03000600000000000000" pitchFamily="66" charset="0"/>
              </a:rPr>
            </a:br>
            <a:r>
              <a:rPr lang="en-US" dirty="0" smtClean="0">
                <a:latin typeface="on meth" panose="03000600000000000000" pitchFamily="66" charset="0"/>
              </a:rPr>
              <a:t>Planet</a:t>
            </a:r>
            <a:endParaRPr lang="en-US" dirty="0">
              <a:latin typeface="on meth" panose="03000600000000000000" pitchFamily="66" charset="0"/>
            </a:endParaRPr>
          </a:p>
        </p:txBody>
      </p:sp>
    </p:spTree>
    <p:extLst>
      <p:ext uri="{BB962C8B-B14F-4D97-AF65-F5344CB8AC3E}">
        <p14:creationId xmlns:p14="http://schemas.microsoft.com/office/powerpoint/2010/main" val="534882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AE1A27"/>
                </a:solidFill>
              </a:rPr>
              <a:t>Outcome planning</a:t>
            </a:r>
            <a:endParaRPr lang="en-US" dirty="0">
              <a:solidFill>
                <a:srgbClr val="AE1A27"/>
              </a:solidFill>
            </a:endParaRPr>
          </a:p>
        </p:txBody>
      </p:sp>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053440" y="1100052"/>
            <a:ext cx="6119551" cy="5093181"/>
          </a:xfrm>
          <a:prstGeom prst="rect">
            <a:avLst/>
          </a:prstGeom>
        </p:spPr>
      </p:pic>
      <p:pic>
        <p:nvPicPr>
          <p:cNvPr id="6" name="Picture 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0" y="821803"/>
            <a:ext cx="486888" cy="5377515"/>
          </a:xfrm>
          <a:prstGeom prst="rect">
            <a:avLst/>
          </a:prstGeom>
        </p:spPr>
      </p:pic>
      <p:pic>
        <p:nvPicPr>
          <p:cNvPr id="8" name="Picture 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86888" y="821803"/>
            <a:ext cx="878775" cy="5377515"/>
          </a:xfrm>
          <a:prstGeom prst="rect">
            <a:avLst/>
          </a:prstGeom>
        </p:spPr>
      </p:pic>
      <p:pic>
        <p:nvPicPr>
          <p:cNvPr id="9" name="Picture 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65663" y="815718"/>
            <a:ext cx="629392" cy="5377515"/>
          </a:xfrm>
          <a:prstGeom prst="rect">
            <a:avLst/>
          </a:prstGeom>
        </p:spPr>
      </p:pic>
      <p:pic>
        <p:nvPicPr>
          <p:cNvPr id="10" name="Picture 9"/>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44546" y="821803"/>
            <a:ext cx="844953" cy="5377515"/>
          </a:xfrm>
          <a:prstGeom prst="rect">
            <a:avLst/>
          </a:prstGeom>
        </p:spPr>
      </p:pic>
      <p:pic>
        <p:nvPicPr>
          <p:cNvPr id="11" name="Picture 1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54774" y="821803"/>
            <a:ext cx="787079" cy="5377515"/>
          </a:xfrm>
          <a:prstGeom prst="rect">
            <a:avLst/>
          </a:prstGeom>
        </p:spPr>
      </p:pic>
      <p:pic>
        <p:nvPicPr>
          <p:cNvPr id="12" name="Picture 11"/>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541852" y="821803"/>
            <a:ext cx="879677" cy="5377515"/>
          </a:xfrm>
          <a:prstGeom prst="rect">
            <a:avLst/>
          </a:prstGeom>
        </p:spPr>
      </p:pic>
      <p:pic>
        <p:nvPicPr>
          <p:cNvPr id="13" name="Picture 12"/>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409954" y="821803"/>
            <a:ext cx="775504" cy="5377515"/>
          </a:xfrm>
          <a:prstGeom prst="rect">
            <a:avLst/>
          </a:prstGeom>
        </p:spPr>
      </p:pic>
      <p:pic>
        <p:nvPicPr>
          <p:cNvPr id="14" name="Picture 13"/>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173884" y="821803"/>
            <a:ext cx="879675" cy="5377515"/>
          </a:xfrm>
          <a:prstGeom prst="rect">
            <a:avLst/>
          </a:prstGeom>
        </p:spPr>
      </p:pic>
      <p:pic>
        <p:nvPicPr>
          <p:cNvPr id="15" name="Picture 14"/>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30410" y="821803"/>
            <a:ext cx="949124" cy="5377515"/>
          </a:xfrm>
          <a:prstGeom prst="rect">
            <a:avLst/>
          </a:prstGeom>
        </p:spPr>
      </p:pic>
      <p:pic>
        <p:nvPicPr>
          <p:cNvPr id="16" name="Picture 15"/>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979534" y="815718"/>
            <a:ext cx="868101" cy="5377515"/>
          </a:xfrm>
          <a:prstGeom prst="rect">
            <a:avLst/>
          </a:prstGeom>
        </p:spPr>
      </p:pic>
      <p:pic>
        <p:nvPicPr>
          <p:cNvPr id="17" name="Picture 16"/>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25839" y="821803"/>
            <a:ext cx="783771" cy="5377515"/>
          </a:xfrm>
          <a:prstGeom prst="rect">
            <a:avLst/>
          </a:prstGeom>
        </p:spPr>
      </p:pic>
      <p:pic>
        <p:nvPicPr>
          <p:cNvPr id="18" name="Picture 17"/>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573984" y="821803"/>
            <a:ext cx="973777" cy="5377515"/>
          </a:xfrm>
          <a:prstGeom prst="rect">
            <a:avLst/>
          </a:prstGeom>
        </p:spPr>
      </p:pic>
      <p:pic>
        <p:nvPicPr>
          <p:cNvPr id="19" name="Picture 18"/>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524010" y="821803"/>
            <a:ext cx="748146" cy="5377515"/>
          </a:xfrm>
          <a:prstGeom prst="rect">
            <a:avLst/>
          </a:prstGeom>
        </p:spPr>
      </p:pic>
      <p:pic>
        <p:nvPicPr>
          <p:cNvPr id="20" name="Picture 19"/>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260281" y="821803"/>
            <a:ext cx="950026" cy="5377515"/>
          </a:xfrm>
          <a:prstGeom prst="rect">
            <a:avLst/>
          </a:prstGeom>
        </p:spPr>
      </p:pic>
      <p:pic>
        <p:nvPicPr>
          <p:cNvPr id="21" name="Picture 20"/>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210306" y="821803"/>
            <a:ext cx="712520" cy="5377515"/>
          </a:xfrm>
          <a:prstGeom prst="rect">
            <a:avLst/>
          </a:prstGeom>
        </p:spPr>
      </p:pic>
      <p:pic>
        <p:nvPicPr>
          <p:cNvPr id="22" name="Picture 21"/>
          <p:cNvPicPr>
            <a:picLocks noChangeAspect="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910950" y="821803"/>
            <a:ext cx="281049" cy="5377515"/>
          </a:xfrm>
          <a:prstGeom prst="rect">
            <a:avLst/>
          </a:prstGeom>
        </p:spPr>
      </p:pic>
      <p:grpSp>
        <p:nvGrpSpPr>
          <p:cNvPr id="26" name="Group 25"/>
          <p:cNvGrpSpPr/>
          <p:nvPr/>
        </p:nvGrpSpPr>
        <p:grpSpPr>
          <a:xfrm>
            <a:off x="3077833" y="1643578"/>
            <a:ext cx="6967908" cy="4645272"/>
            <a:chOff x="3077833" y="1643578"/>
            <a:chExt cx="6967908" cy="4645272"/>
          </a:xfrm>
        </p:grpSpPr>
        <p:pic>
          <p:nvPicPr>
            <p:cNvPr id="24" name="Picture 23"/>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022735">
              <a:off x="3077833" y="1643578"/>
              <a:ext cx="6967908" cy="4645272"/>
            </a:xfrm>
            <a:prstGeom prst="rect">
              <a:avLst/>
            </a:prstGeom>
          </p:spPr>
        </p:pic>
        <p:sp>
          <p:nvSpPr>
            <p:cNvPr id="25" name="TextBox 24"/>
            <p:cNvSpPr txBox="1"/>
            <p:nvPr/>
          </p:nvSpPr>
          <p:spPr>
            <a:xfrm rot="20988518">
              <a:off x="4906408" y="3192924"/>
              <a:ext cx="3722494" cy="2308324"/>
            </a:xfrm>
            <a:prstGeom prst="rect">
              <a:avLst/>
            </a:prstGeom>
            <a:noFill/>
          </p:spPr>
          <p:txBody>
            <a:bodyPr wrap="none" rtlCol="0">
              <a:spAutoFit/>
            </a:bodyPr>
            <a:lstStyle/>
            <a:p>
              <a:pPr algn="ctr"/>
              <a:r>
                <a:rPr lang="en-US" sz="7200" dirty="0" smtClean="0">
                  <a:latin typeface="Playbill" panose="040506030A0602020202" pitchFamily="82" charset="0"/>
                </a:rPr>
                <a:t>MULTIPLE </a:t>
              </a:r>
              <a:br>
                <a:rPr lang="en-US" sz="7200" dirty="0" smtClean="0">
                  <a:latin typeface="Playbill" panose="040506030A0602020202" pitchFamily="82" charset="0"/>
                </a:rPr>
              </a:br>
              <a:r>
                <a:rPr lang="en-US" sz="7200" dirty="0" smtClean="0">
                  <a:latin typeface="Playbill" panose="040506030A0602020202" pitchFamily="82" charset="0"/>
                </a:rPr>
                <a:t>STAKEHOLDERS</a:t>
              </a:r>
              <a:endParaRPr lang="en-US" sz="7200" dirty="0">
                <a:latin typeface="Playbill" panose="040506030A0602020202" pitchFamily="82" charset="0"/>
              </a:endParaRPr>
            </a:p>
          </p:txBody>
        </p:sp>
      </p:grpSp>
    </p:spTree>
    <p:extLst>
      <p:ext uri="{BB962C8B-B14F-4D97-AF65-F5344CB8AC3E}">
        <p14:creationId xmlns:p14="http://schemas.microsoft.com/office/powerpoint/2010/main" val="196381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5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5500"/>
                            </p:stCondLst>
                            <p:childTnLst>
                              <p:par>
                                <p:cTn id="23" presetID="1" presetClass="entr" presetSubtype="0" fill="hold" nodeType="afterEffect">
                                  <p:stCondLst>
                                    <p:cond delay="50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5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5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7000"/>
                            </p:stCondLst>
                            <p:childTnLst>
                              <p:par>
                                <p:cTn id="32" presetID="1" presetClass="entr" presetSubtype="0" fill="hold" nodeType="afterEffect">
                                  <p:stCondLst>
                                    <p:cond delay="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childTnLst>
                                </p:cTn>
                              </p:par>
                            </p:childTnLst>
                          </p:cTn>
                        </p:par>
                        <p:par>
                          <p:cTn id="37" fill="hold">
                            <p:stCondLst>
                              <p:cond delay="8000"/>
                            </p:stCondLst>
                            <p:childTnLst>
                              <p:par>
                                <p:cTn id="38" presetID="1" presetClass="entr" presetSubtype="0" fill="hold" nodeType="afterEffect">
                                  <p:stCondLst>
                                    <p:cond delay="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8500"/>
                            </p:stCondLst>
                            <p:childTnLst>
                              <p:par>
                                <p:cTn id="41" presetID="1" presetClass="entr" presetSubtype="0" fill="hold" nodeType="afterEffect">
                                  <p:stCondLst>
                                    <p:cond delay="500"/>
                                  </p:stCondLst>
                                  <p:childTnLst>
                                    <p:set>
                                      <p:cBhvr>
                                        <p:cTn id="42" dur="1" fill="hold">
                                          <p:stCondLst>
                                            <p:cond delay="0"/>
                                          </p:stCondLst>
                                        </p:cTn>
                                        <p:tgtEl>
                                          <p:spTgt spid="9"/>
                                        </p:tgtEl>
                                        <p:attrNameLst>
                                          <p:attrName>style.visibility</p:attrName>
                                        </p:attrNameLst>
                                      </p:cBhvr>
                                      <p:to>
                                        <p:strVal val="visible"/>
                                      </p:to>
                                    </p:set>
                                  </p:childTnLst>
                                </p:cTn>
                              </p:par>
                            </p:childTnLst>
                          </p:cTn>
                        </p:par>
                        <p:par>
                          <p:cTn id="43" fill="hold">
                            <p:stCondLst>
                              <p:cond delay="9000"/>
                            </p:stCondLst>
                            <p:childTnLst>
                              <p:par>
                                <p:cTn id="44" presetID="1" presetClass="entr" presetSubtype="0" fill="hold" nodeType="afterEffect">
                                  <p:stCondLst>
                                    <p:cond delay="500"/>
                                  </p:stCondLst>
                                  <p:childTnLst>
                                    <p:set>
                                      <p:cBhvr>
                                        <p:cTn id="45" dur="1" fill="hold">
                                          <p:stCondLst>
                                            <p:cond delay="0"/>
                                          </p:stCondLst>
                                        </p:cTn>
                                        <p:tgtEl>
                                          <p:spTgt spid="16"/>
                                        </p:tgtEl>
                                        <p:attrNameLst>
                                          <p:attrName>style.visibility</p:attrName>
                                        </p:attrNameLst>
                                      </p:cBhvr>
                                      <p:to>
                                        <p:strVal val="visible"/>
                                      </p:to>
                                    </p:set>
                                  </p:childTnLst>
                                </p:cTn>
                              </p:par>
                            </p:childTnLst>
                          </p:cTn>
                        </p:par>
                        <p:par>
                          <p:cTn id="46" fill="hold">
                            <p:stCondLst>
                              <p:cond delay="9500"/>
                            </p:stCondLst>
                            <p:childTnLst>
                              <p:par>
                                <p:cTn id="47" presetID="1" presetClass="entr" presetSubtype="0" fill="hold" nodeType="afterEffect">
                                  <p:stCondLst>
                                    <p:cond delay="50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10000"/>
                            </p:stCondLst>
                            <p:childTnLst>
                              <p:par>
                                <p:cTn id="50" presetID="1" presetClass="entr" presetSubtype="0" fill="hold" nodeType="afterEffect">
                                  <p:stCondLst>
                                    <p:cond delay="500"/>
                                  </p:stCondLst>
                                  <p:childTnLst>
                                    <p:set>
                                      <p:cBhvr>
                                        <p:cTn id="51" dur="1" fill="hold">
                                          <p:stCondLst>
                                            <p:cond delay="0"/>
                                          </p:stCondLst>
                                        </p:cTn>
                                        <p:tgtEl>
                                          <p:spTgt spid="19"/>
                                        </p:tgtEl>
                                        <p:attrNameLst>
                                          <p:attrName>style.visibility</p:attrName>
                                        </p:attrNameLst>
                                      </p:cBhvr>
                                      <p:to>
                                        <p:strVal val="visible"/>
                                      </p:to>
                                    </p:set>
                                  </p:childTnLst>
                                </p:cTn>
                              </p:par>
                            </p:childTnLst>
                          </p:cTn>
                        </p:par>
                        <p:par>
                          <p:cTn id="52" fill="hold">
                            <p:stCondLst>
                              <p:cond delay="10500"/>
                            </p:stCondLst>
                            <p:childTnLst>
                              <p:par>
                                <p:cTn id="53" presetID="1" presetClass="entr" presetSubtype="0" fill="hold" nodeType="afterEffect">
                                  <p:stCondLst>
                                    <p:cond delay="200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Outcome planning</a:t>
            </a:r>
            <a:endParaRPr lang="en-US" dirty="0"/>
          </a:p>
        </p:txBody>
      </p:sp>
      <p:grpSp>
        <p:nvGrpSpPr>
          <p:cNvPr id="3" name="Group 2">
            <a:extLst>
              <a:ext uri="{FF2B5EF4-FFF2-40B4-BE49-F238E27FC236}">
                <a16:creationId xmlns:a16="http://schemas.microsoft.com/office/drawing/2014/main" id="{5C1B0B4D-4000-40EB-97F7-5790061B91A5}"/>
              </a:ext>
            </a:extLst>
          </p:cNvPr>
          <p:cNvGrpSpPr/>
          <p:nvPr/>
        </p:nvGrpSpPr>
        <p:grpSpPr>
          <a:xfrm>
            <a:off x="2286000" y="2715489"/>
            <a:ext cx="1554480" cy="1554480"/>
            <a:chOff x="6902338" y="4599314"/>
            <a:chExt cx="607454" cy="607454"/>
          </a:xfrm>
        </p:grpSpPr>
        <p:sp>
          <p:nvSpPr>
            <p:cNvPr id="5" name="Oval 4">
              <a:extLst>
                <a:ext uri="{FF2B5EF4-FFF2-40B4-BE49-F238E27FC236}">
                  <a16:creationId xmlns:a16="http://schemas.microsoft.com/office/drawing/2014/main" id="{0F4D2445-D4D6-4D6C-82EF-B71404E75889}"/>
                </a:ext>
              </a:extLst>
            </p:cNvPr>
            <p:cNvSpPr/>
            <p:nvPr/>
          </p:nvSpPr>
          <p:spPr>
            <a:xfrm>
              <a:off x="6902338" y="4599314"/>
              <a:ext cx="607454" cy="607454"/>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Graphic 67" descr="Head with Gears">
              <a:extLst>
                <a:ext uri="{FF2B5EF4-FFF2-40B4-BE49-F238E27FC236}">
                  <a16:creationId xmlns:a16="http://schemas.microsoft.com/office/drawing/2014/main" id="{2ADA0531-DC61-4B46-9753-257F5BEFB55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69"/>
                </a:ext>
              </a:extLst>
            </a:blip>
            <a:stretch>
              <a:fillRect/>
            </a:stretch>
          </p:blipFill>
          <p:spPr>
            <a:xfrm>
              <a:off x="6951556" y="4648532"/>
              <a:ext cx="509019" cy="509019"/>
            </a:xfrm>
            <a:prstGeom prst="rect">
              <a:avLst/>
            </a:prstGeom>
          </p:spPr>
        </p:pic>
      </p:grpSp>
      <p:grpSp>
        <p:nvGrpSpPr>
          <p:cNvPr id="2" name="Group 1"/>
          <p:cNvGrpSpPr/>
          <p:nvPr/>
        </p:nvGrpSpPr>
        <p:grpSpPr>
          <a:xfrm>
            <a:off x="5490460" y="2715489"/>
            <a:ext cx="1554480" cy="1554480"/>
            <a:chOff x="1722023" y="3816262"/>
            <a:chExt cx="607454" cy="607454"/>
          </a:xfrm>
          <a:solidFill>
            <a:srgbClr val="AE1A27"/>
          </a:solidFill>
        </p:grpSpPr>
        <p:sp>
          <p:nvSpPr>
            <p:cNvPr id="8" name="Oval 7">
              <a:extLst>
                <a:ext uri="{FF2B5EF4-FFF2-40B4-BE49-F238E27FC236}">
                  <a16:creationId xmlns:a16="http://schemas.microsoft.com/office/drawing/2014/main" id="{B98F4708-8967-499D-8707-5EDA1F311296}"/>
                </a:ext>
              </a:extLst>
            </p:cNvPr>
            <p:cNvSpPr/>
            <p:nvPr/>
          </p:nvSpPr>
          <p:spPr>
            <a:xfrm>
              <a:off x="1722023" y="3816262"/>
              <a:ext cx="607454" cy="607454"/>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Graphic 18" descr="Ribbon">
              <a:extLst>
                <a:ext uri="{FF2B5EF4-FFF2-40B4-BE49-F238E27FC236}">
                  <a16:creationId xmlns:a16="http://schemas.microsoft.com/office/drawing/2014/main" id="{07A8EA7C-46BD-43E2-902B-75C33A011110}"/>
                </a:ext>
              </a:extLst>
            </p:cNvPr>
            <p:cNvPicPr>
              <a:picLocks noChangeAspect="1"/>
            </p:cNvPicPr>
            <p:nvPr/>
          </p:nvPicPr>
          <p:blipFill>
            <a:blip r:embed="rId70" cstate="screen">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1820459" y="3914698"/>
              <a:ext cx="410583" cy="410583"/>
            </a:xfrm>
            <a:prstGeom prst="rect">
              <a:avLst/>
            </a:prstGeom>
            <a:noFill/>
          </p:spPr>
        </p:pic>
      </p:grpSp>
      <p:grpSp>
        <p:nvGrpSpPr>
          <p:cNvPr id="12" name="Group 11"/>
          <p:cNvGrpSpPr/>
          <p:nvPr/>
        </p:nvGrpSpPr>
        <p:grpSpPr>
          <a:xfrm>
            <a:off x="8694920" y="2715489"/>
            <a:ext cx="1554480" cy="1554480"/>
            <a:chOff x="4682203" y="4599314"/>
            <a:chExt cx="607454" cy="607454"/>
          </a:xfrm>
        </p:grpSpPr>
        <p:sp>
          <p:nvSpPr>
            <p:cNvPr id="10" name="Oval 9">
              <a:extLst>
                <a:ext uri="{FF2B5EF4-FFF2-40B4-BE49-F238E27FC236}">
                  <a16:creationId xmlns:a16="http://schemas.microsoft.com/office/drawing/2014/main" id="{55EEE768-902B-4269-B8B5-500BEC831E97}"/>
                </a:ext>
              </a:extLst>
            </p:cNvPr>
            <p:cNvSpPr/>
            <p:nvPr/>
          </p:nvSpPr>
          <p:spPr>
            <a:xfrm>
              <a:off x="4682203" y="4599314"/>
              <a:ext cx="607454" cy="607454"/>
            </a:xfrm>
            <a:prstGeom prst="ellipse">
              <a:avLst/>
            </a:prstGeom>
            <a:solidFill>
              <a:srgbClr val="59050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Graphic 56" descr="Tools">
              <a:extLst>
                <a:ext uri="{FF2B5EF4-FFF2-40B4-BE49-F238E27FC236}">
                  <a16:creationId xmlns:a16="http://schemas.microsoft.com/office/drawing/2014/main" id="{85EB2DE7-1F06-44EE-AB27-C14E01CE938A}"/>
                </a:ext>
              </a:extLst>
            </p:cNvPr>
            <p:cNvPicPr>
              <a:picLocks noChangeAspect="1"/>
            </p:cNvPicPr>
            <p:nvPr/>
          </p:nvPicPr>
          <p:blipFill>
            <a:blip r:embed="rId71" cstate="screen">
              <a:extLst>
                <a:ext uri="{28A0092B-C50C-407E-A947-70E740481C1C}">
                  <a14:useLocalDpi xmlns:a14="http://schemas.microsoft.com/office/drawing/2010/main"/>
                </a:ext>
                <a:ext uri="{96DAC541-7B7A-43D3-8B79-37D633B846F1}">
                  <asvg:svgBlip xmlns="" xmlns:asvg="http://schemas.microsoft.com/office/drawing/2016/SVG/main" r:embed="rId45"/>
                </a:ext>
              </a:extLst>
            </a:blip>
            <a:stretch>
              <a:fillRect/>
            </a:stretch>
          </p:blipFill>
          <p:spPr>
            <a:xfrm>
              <a:off x="4760449" y="4689229"/>
              <a:ext cx="427625" cy="427625"/>
            </a:xfrm>
            <a:prstGeom prst="rect">
              <a:avLst/>
            </a:prstGeom>
          </p:spPr>
        </p:pic>
      </p:grpSp>
      <p:sp>
        <p:nvSpPr>
          <p:cNvPr id="16" name="TextBox 15"/>
          <p:cNvSpPr txBox="1"/>
          <p:nvPr/>
        </p:nvSpPr>
        <p:spPr>
          <a:xfrm>
            <a:off x="1015300" y="3111550"/>
            <a:ext cx="10504799" cy="646331"/>
          </a:xfrm>
          <a:prstGeom prst="rect">
            <a:avLst/>
          </a:prstGeom>
          <a:noFill/>
        </p:spPr>
        <p:txBody>
          <a:bodyPr wrap="none" rtlCol="0">
            <a:spAutoFit/>
          </a:bodyPr>
          <a:lstStyle/>
          <a:p>
            <a:r>
              <a:rPr lang="en-US" sz="3600" dirty="0" smtClean="0">
                <a:solidFill>
                  <a:srgbClr val="590508"/>
                </a:solidFill>
                <a:latin typeface="Harlow Solid Italic" panose="04030604020F02020D02" pitchFamily="82" charset="0"/>
              </a:rPr>
              <a:t>Participants + Value Unit + Filters = Core Interaction*</a:t>
            </a:r>
            <a:endParaRPr lang="en-US" sz="3600" dirty="0">
              <a:solidFill>
                <a:srgbClr val="590508"/>
              </a:solidFill>
              <a:latin typeface="Harlow Solid Italic" panose="04030604020F02020D02" pitchFamily="82" charset="0"/>
            </a:endParaRPr>
          </a:p>
        </p:txBody>
      </p:sp>
      <p:sp>
        <p:nvSpPr>
          <p:cNvPr id="17" name="Footer Placeholder 2">
            <a:extLst>
              <a:ext uri="{FF2B5EF4-FFF2-40B4-BE49-F238E27FC236}">
                <a16:creationId xmlns:a16="http://schemas.microsoft.com/office/drawing/2014/main" id="{0B7659C1-A9A1-4829-B115-9A1440383A95}"/>
              </a:ext>
            </a:extLst>
          </p:cNvPr>
          <p:cNvSpPr>
            <a:spLocks noGrp="1"/>
          </p:cNvSpPr>
          <p:nvPr>
            <p:ph type="ftr" sz="quarter" idx="10"/>
          </p:nvPr>
        </p:nvSpPr>
        <p:spPr>
          <a:xfrm>
            <a:off x="10774572" y="6547704"/>
            <a:ext cx="1361902" cy="228171"/>
          </a:xfrm>
          <a:prstGeom prst="rect">
            <a:avLst/>
          </a:prstGeom>
        </p:spPr>
        <p:txBody>
          <a:bodyPr/>
          <a:lstStyle/>
          <a:p>
            <a:r>
              <a:rPr lang="en-US" dirty="0" smtClean="0"/>
              <a:t>© Fast Lane 2019</a:t>
            </a:r>
            <a:endParaRPr lang="en-US" dirty="0"/>
          </a:p>
        </p:txBody>
      </p:sp>
      <p:sp>
        <p:nvSpPr>
          <p:cNvPr id="18" name="Rectangle 17"/>
          <p:cNvSpPr/>
          <p:nvPr/>
        </p:nvSpPr>
        <p:spPr>
          <a:xfrm>
            <a:off x="6165274" y="5870236"/>
            <a:ext cx="6054436" cy="246221"/>
          </a:xfrm>
          <a:prstGeom prst="rect">
            <a:avLst/>
          </a:prstGeom>
        </p:spPr>
        <p:txBody>
          <a:bodyPr wrap="square">
            <a:spAutoFit/>
          </a:bodyPr>
          <a:lstStyle/>
          <a:p>
            <a:pPr lvl="0" algn="r"/>
            <a:r>
              <a:rPr lang="en-US" sz="1000" dirty="0"/>
              <a:t>*Parker, Van </a:t>
            </a:r>
            <a:r>
              <a:rPr lang="en-US" sz="1000" dirty="0" err="1"/>
              <a:t>Alstyne</a:t>
            </a:r>
            <a:r>
              <a:rPr lang="en-US" sz="1000" dirty="0"/>
              <a:t>, &amp; </a:t>
            </a:r>
            <a:r>
              <a:rPr lang="en-US" sz="1000" dirty="0" err="1"/>
              <a:t>Choudary</a:t>
            </a:r>
            <a:r>
              <a:rPr lang="en-US" sz="1000" dirty="0"/>
              <a:t> (2016), </a:t>
            </a:r>
            <a:r>
              <a:rPr lang="en-US" sz="1000" i="1" dirty="0"/>
              <a:t>Platform Revolution</a:t>
            </a:r>
            <a:r>
              <a:rPr lang="en-US" sz="1000" dirty="0"/>
              <a:t>, W.W. Norton &amp; Co., New York, NY.</a:t>
            </a:r>
          </a:p>
        </p:txBody>
      </p:sp>
      <p:grpSp>
        <p:nvGrpSpPr>
          <p:cNvPr id="23" name="Group 22"/>
          <p:cNvGrpSpPr/>
          <p:nvPr/>
        </p:nvGrpSpPr>
        <p:grpSpPr>
          <a:xfrm>
            <a:off x="829468" y="2375109"/>
            <a:ext cx="10658847" cy="1469056"/>
            <a:chOff x="861252" y="3340851"/>
            <a:chExt cx="10658847" cy="1469056"/>
          </a:xfrm>
        </p:grpSpPr>
        <p:sp>
          <p:nvSpPr>
            <p:cNvPr id="19" name="TextBox 18"/>
            <p:cNvSpPr txBox="1"/>
            <p:nvPr/>
          </p:nvSpPr>
          <p:spPr>
            <a:xfrm>
              <a:off x="3429423" y="4088766"/>
              <a:ext cx="8090676" cy="646331"/>
            </a:xfrm>
            <a:prstGeom prst="rect">
              <a:avLst/>
            </a:prstGeom>
            <a:noFill/>
          </p:spPr>
          <p:txBody>
            <a:bodyPr wrap="none" rtlCol="0">
              <a:spAutoFit/>
            </a:bodyPr>
            <a:lstStyle/>
            <a:p>
              <a:r>
                <a:rPr lang="en-US" sz="3600" dirty="0" smtClean="0">
                  <a:solidFill>
                    <a:srgbClr val="590508"/>
                  </a:solidFill>
                  <a:latin typeface="Harlow Solid Italic" panose="04030604020F02020D02" pitchFamily="82" charset="0"/>
                </a:rPr>
                <a:t>+ Value Unit + Filters = Core Interaction*</a:t>
              </a:r>
              <a:endParaRPr lang="en-US" sz="3600" dirty="0">
                <a:solidFill>
                  <a:srgbClr val="590508"/>
                </a:solidFill>
                <a:latin typeface="Harlow Solid Italic" panose="04030604020F02020D02" pitchFamily="82" charset="0"/>
              </a:endParaRPr>
            </a:p>
          </p:txBody>
        </p:sp>
        <p:pic>
          <p:nvPicPr>
            <p:cNvPr id="22" name="Picture 21"/>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861252" y="3340851"/>
              <a:ext cx="2442224" cy="1469056"/>
            </a:xfrm>
            <a:prstGeom prst="rect">
              <a:avLst/>
            </a:prstGeom>
          </p:spPr>
        </p:pic>
      </p:grpSp>
      <p:grpSp>
        <p:nvGrpSpPr>
          <p:cNvPr id="30" name="Group 29"/>
          <p:cNvGrpSpPr/>
          <p:nvPr/>
        </p:nvGrpSpPr>
        <p:grpSpPr>
          <a:xfrm>
            <a:off x="829468" y="2380838"/>
            <a:ext cx="10658847" cy="1524438"/>
            <a:chOff x="796676" y="5469248"/>
            <a:chExt cx="10658847" cy="1524438"/>
          </a:xfrm>
        </p:grpSpPr>
        <p:grpSp>
          <p:nvGrpSpPr>
            <p:cNvPr id="28" name="Group 27"/>
            <p:cNvGrpSpPr/>
            <p:nvPr/>
          </p:nvGrpSpPr>
          <p:grpSpPr>
            <a:xfrm>
              <a:off x="796676" y="5469248"/>
              <a:ext cx="10658847" cy="1469056"/>
              <a:chOff x="796676" y="5469248"/>
              <a:chExt cx="10658847" cy="1469056"/>
            </a:xfrm>
          </p:grpSpPr>
          <p:grpSp>
            <p:nvGrpSpPr>
              <p:cNvPr id="24" name="Group 23"/>
              <p:cNvGrpSpPr/>
              <p:nvPr/>
            </p:nvGrpSpPr>
            <p:grpSpPr>
              <a:xfrm>
                <a:off x="796676" y="5469248"/>
                <a:ext cx="10658847" cy="1469056"/>
                <a:chOff x="861252" y="3340851"/>
                <a:chExt cx="10658847" cy="1469056"/>
              </a:xfrm>
            </p:grpSpPr>
            <p:sp>
              <p:nvSpPr>
                <p:cNvPr id="25" name="TextBox 24"/>
                <p:cNvSpPr txBox="1"/>
                <p:nvPr/>
              </p:nvSpPr>
              <p:spPr>
                <a:xfrm>
                  <a:off x="3429423" y="4075379"/>
                  <a:ext cx="8090676" cy="646331"/>
                </a:xfrm>
                <a:prstGeom prst="rect">
                  <a:avLst/>
                </a:prstGeom>
                <a:noFill/>
              </p:spPr>
              <p:txBody>
                <a:bodyPr wrap="none" rtlCol="0">
                  <a:spAutoFit/>
                </a:bodyPr>
                <a:lstStyle/>
                <a:p>
                  <a:r>
                    <a:rPr lang="en-US" sz="3600" dirty="0" smtClean="0">
                      <a:solidFill>
                        <a:srgbClr val="590508"/>
                      </a:solidFill>
                      <a:latin typeface="Harlow Solid Italic" panose="04030604020F02020D02" pitchFamily="82" charset="0"/>
                    </a:rPr>
                    <a:t>+ Value Unit + Filters = Core Interaction*</a:t>
                  </a:r>
                  <a:endParaRPr lang="en-US" sz="3600" dirty="0">
                    <a:solidFill>
                      <a:srgbClr val="590508"/>
                    </a:solidFill>
                    <a:latin typeface="Harlow Solid Italic" panose="04030604020F02020D02" pitchFamily="82" charset="0"/>
                  </a:endParaRPr>
                </a:p>
              </p:txBody>
            </p:sp>
            <p:pic>
              <p:nvPicPr>
                <p:cNvPr id="26" name="Picture 25"/>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861252" y="3340851"/>
                  <a:ext cx="2442224" cy="1469056"/>
                </a:xfrm>
                <a:prstGeom prst="rect">
                  <a:avLst/>
                </a:prstGeom>
              </p:spPr>
            </p:pic>
          </p:grpSp>
          <p:sp>
            <p:nvSpPr>
              <p:cNvPr id="27" name="Rectangle 26"/>
              <p:cNvSpPr/>
              <p:nvPr/>
            </p:nvSpPr>
            <p:spPr>
              <a:xfrm>
                <a:off x="3822551" y="6237851"/>
                <a:ext cx="2144684" cy="51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p:cNvPicPr>
              <a:picLocks noChangeAspect="1"/>
            </p:cNvPicPr>
            <p:nvPr/>
          </p:nvPicPr>
          <p:blipFill rotWithShape="1">
            <a:blip r:embed="rId73" cstate="print">
              <a:clrChange>
                <a:clrFrom>
                  <a:srgbClr val="F9F5F4"/>
                </a:clrFrom>
                <a:clrTo>
                  <a:srgbClr val="F9F5F4">
                    <a:alpha val="0"/>
                  </a:srgbClr>
                </a:clrTo>
              </a:clrChange>
              <a:extLst>
                <a:ext uri="{28A0092B-C50C-407E-A947-70E740481C1C}">
                  <a14:useLocalDpi xmlns:a14="http://schemas.microsoft.com/office/drawing/2010/main" val="0"/>
                </a:ext>
              </a:extLst>
            </a:blip>
            <a:srcRect/>
            <a:stretch/>
          </p:blipFill>
          <p:spPr>
            <a:xfrm>
              <a:off x="3760962" y="5902680"/>
              <a:ext cx="2553419" cy="1091006"/>
            </a:xfrm>
            <a:prstGeom prst="rect">
              <a:avLst/>
            </a:prstGeom>
          </p:spPr>
        </p:pic>
      </p:grpSp>
      <p:grpSp>
        <p:nvGrpSpPr>
          <p:cNvPr id="41" name="Group 40"/>
          <p:cNvGrpSpPr/>
          <p:nvPr/>
        </p:nvGrpSpPr>
        <p:grpSpPr>
          <a:xfrm>
            <a:off x="832534" y="2383938"/>
            <a:ext cx="10658847" cy="1509924"/>
            <a:chOff x="796676" y="483423"/>
            <a:chExt cx="10658847" cy="1509924"/>
          </a:xfrm>
        </p:grpSpPr>
        <p:grpSp>
          <p:nvGrpSpPr>
            <p:cNvPr id="39" name="Group 38"/>
            <p:cNvGrpSpPr/>
            <p:nvPr/>
          </p:nvGrpSpPr>
          <p:grpSpPr>
            <a:xfrm>
              <a:off x="796676" y="483423"/>
              <a:ext cx="10658847" cy="1509924"/>
              <a:chOff x="796676" y="483423"/>
              <a:chExt cx="10658847" cy="1509924"/>
            </a:xfrm>
          </p:grpSpPr>
          <p:grpSp>
            <p:nvGrpSpPr>
              <p:cNvPr id="31" name="Group 30"/>
              <p:cNvGrpSpPr/>
              <p:nvPr/>
            </p:nvGrpSpPr>
            <p:grpSpPr>
              <a:xfrm>
                <a:off x="796676" y="483423"/>
                <a:ext cx="10658847" cy="1509924"/>
                <a:chOff x="796676" y="5469248"/>
                <a:chExt cx="10658847" cy="1509924"/>
              </a:xfrm>
            </p:grpSpPr>
            <p:grpSp>
              <p:nvGrpSpPr>
                <p:cNvPr id="32" name="Group 31"/>
                <p:cNvGrpSpPr/>
                <p:nvPr/>
              </p:nvGrpSpPr>
              <p:grpSpPr>
                <a:xfrm>
                  <a:off x="796676" y="5469248"/>
                  <a:ext cx="10658847" cy="1469056"/>
                  <a:chOff x="796676" y="5469248"/>
                  <a:chExt cx="10658847" cy="1469056"/>
                </a:xfrm>
              </p:grpSpPr>
              <p:grpSp>
                <p:nvGrpSpPr>
                  <p:cNvPr id="34" name="Group 33"/>
                  <p:cNvGrpSpPr/>
                  <p:nvPr/>
                </p:nvGrpSpPr>
                <p:grpSpPr>
                  <a:xfrm>
                    <a:off x="796676" y="5469248"/>
                    <a:ext cx="10658847" cy="1469056"/>
                    <a:chOff x="861252" y="3340851"/>
                    <a:chExt cx="10658847" cy="1469056"/>
                  </a:xfrm>
                </p:grpSpPr>
                <p:sp>
                  <p:nvSpPr>
                    <p:cNvPr id="36" name="TextBox 35"/>
                    <p:cNvSpPr txBox="1"/>
                    <p:nvPr/>
                  </p:nvSpPr>
                  <p:spPr>
                    <a:xfrm>
                      <a:off x="3429423" y="4075379"/>
                      <a:ext cx="8090676" cy="646331"/>
                    </a:xfrm>
                    <a:prstGeom prst="rect">
                      <a:avLst/>
                    </a:prstGeom>
                    <a:noFill/>
                  </p:spPr>
                  <p:txBody>
                    <a:bodyPr wrap="none" rtlCol="0">
                      <a:spAutoFit/>
                    </a:bodyPr>
                    <a:lstStyle/>
                    <a:p>
                      <a:r>
                        <a:rPr lang="en-US" sz="3600" dirty="0" smtClean="0">
                          <a:solidFill>
                            <a:srgbClr val="590508"/>
                          </a:solidFill>
                          <a:latin typeface="Harlow Solid Italic" panose="04030604020F02020D02" pitchFamily="82" charset="0"/>
                        </a:rPr>
                        <a:t>+ Value Unit + Filters = Core Interaction*</a:t>
                      </a:r>
                      <a:endParaRPr lang="en-US" sz="3600" dirty="0">
                        <a:solidFill>
                          <a:srgbClr val="590508"/>
                        </a:solidFill>
                        <a:latin typeface="Harlow Solid Italic" panose="04030604020F02020D02" pitchFamily="82" charset="0"/>
                      </a:endParaRPr>
                    </a:p>
                  </p:txBody>
                </p:sp>
                <p:pic>
                  <p:nvPicPr>
                    <p:cNvPr id="37" name="Picture 36"/>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861252" y="3340851"/>
                      <a:ext cx="2442224" cy="1469056"/>
                    </a:xfrm>
                    <a:prstGeom prst="rect">
                      <a:avLst/>
                    </a:prstGeom>
                  </p:spPr>
                </p:pic>
              </p:grpSp>
              <p:sp>
                <p:nvSpPr>
                  <p:cNvPr id="35" name="Rectangle 34"/>
                  <p:cNvSpPr/>
                  <p:nvPr/>
                </p:nvSpPr>
                <p:spPr>
                  <a:xfrm>
                    <a:off x="3822551" y="6237851"/>
                    <a:ext cx="2144684" cy="51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rotWithShape="1">
                <a:blip r:embed="rId73" cstate="print">
                  <a:clrChange>
                    <a:clrFrom>
                      <a:srgbClr val="F9F5F4"/>
                    </a:clrFrom>
                    <a:clrTo>
                      <a:srgbClr val="F9F5F4">
                        <a:alpha val="0"/>
                      </a:srgbClr>
                    </a:clrTo>
                  </a:clrChange>
                  <a:extLst>
                    <a:ext uri="{28A0092B-C50C-407E-A947-70E740481C1C}">
                      <a14:useLocalDpi xmlns:a14="http://schemas.microsoft.com/office/drawing/2010/main" val="0"/>
                    </a:ext>
                  </a:extLst>
                </a:blip>
                <a:srcRect/>
                <a:stretch/>
              </p:blipFill>
              <p:spPr>
                <a:xfrm>
                  <a:off x="3760962" y="5888166"/>
                  <a:ext cx="2553419" cy="1091006"/>
                </a:xfrm>
                <a:prstGeom prst="rect">
                  <a:avLst/>
                </a:prstGeom>
              </p:spPr>
            </p:pic>
          </p:grpSp>
          <p:sp>
            <p:nvSpPr>
              <p:cNvPr id="38" name="Rectangle 37"/>
              <p:cNvSpPr/>
              <p:nvPr/>
            </p:nvSpPr>
            <p:spPr>
              <a:xfrm>
                <a:off x="6267699" y="1172093"/>
                <a:ext cx="1459877" cy="671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7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3182" y="765133"/>
              <a:ext cx="1829725" cy="1227505"/>
            </a:xfrm>
            <a:prstGeom prst="rect">
              <a:avLst/>
            </a:prstGeom>
          </p:spPr>
        </p:pic>
      </p:grpSp>
    </p:spTree>
    <p:extLst>
      <p:ext uri="{BB962C8B-B14F-4D97-AF65-F5344CB8AC3E}">
        <p14:creationId xmlns:p14="http://schemas.microsoft.com/office/powerpoint/2010/main" val="124022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6000"/>
                            </p:stCondLst>
                            <p:childTnLst>
                              <p:par>
                                <p:cTn id="13" presetID="42" presetClass="exit" presetSubtype="0" fill="hold" nodeType="afterEffect">
                                  <p:stCondLst>
                                    <p:cond delay="10000"/>
                                  </p:stCondLst>
                                  <p:childTnLst>
                                    <p:animEffect transition="out" filter="fade">
                                      <p:cBhvr>
                                        <p:cTn id="14" dur="1000"/>
                                        <p:tgtEl>
                                          <p:spTgt spid="2"/>
                                        </p:tgtEl>
                                      </p:cBhvr>
                                    </p:animEffect>
                                    <p:anim calcmode="lin" valueType="num">
                                      <p:cBhvr>
                                        <p:cTn id="15" dur="1000"/>
                                        <p:tgtEl>
                                          <p:spTgt spid="2"/>
                                        </p:tgtEl>
                                        <p:attrNameLst>
                                          <p:attrName>ppt_x</p:attrName>
                                        </p:attrNameLst>
                                      </p:cBhvr>
                                      <p:tavLst>
                                        <p:tav tm="0">
                                          <p:val>
                                            <p:strVal val="ppt_x"/>
                                          </p:val>
                                        </p:tav>
                                        <p:tav tm="100000">
                                          <p:val>
                                            <p:strVal val="ppt_x"/>
                                          </p:val>
                                        </p:tav>
                                      </p:tavLst>
                                    </p:anim>
                                    <p:anim calcmode="lin" valueType="num">
                                      <p:cBhvr>
                                        <p:cTn id="16" dur="1000"/>
                                        <p:tgtEl>
                                          <p:spTgt spid="2"/>
                                        </p:tgtEl>
                                        <p:attrNameLst>
                                          <p:attrName>ppt_y</p:attrName>
                                        </p:attrNameLst>
                                      </p:cBhvr>
                                      <p:tavLst>
                                        <p:tav tm="0">
                                          <p:val>
                                            <p:strVal val="ppt_y"/>
                                          </p:val>
                                        </p:tav>
                                        <p:tav tm="100000">
                                          <p:val>
                                            <p:strVal val="ppt_y+.1"/>
                                          </p:val>
                                        </p:tav>
                                      </p:tavLst>
                                    </p:anim>
                                    <p:set>
                                      <p:cBhvr>
                                        <p:cTn id="17" dur="1" fill="hold">
                                          <p:stCondLst>
                                            <p:cond delay="999"/>
                                          </p:stCondLst>
                                        </p:cTn>
                                        <p:tgtEl>
                                          <p:spTgt spid="2"/>
                                        </p:tgtEl>
                                        <p:attrNameLst>
                                          <p:attrName>style.visibility</p:attrName>
                                        </p:attrNameLst>
                                      </p:cBhvr>
                                      <p:to>
                                        <p:strVal val="hidden"/>
                                      </p:to>
                                    </p:set>
                                  </p:childTnLst>
                                </p:cTn>
                              </p:par>
                              <p:par>
                                <p:cTn id="18" presetID="42" presetClass="exit" presetSubtype="0" fill="hold" nodeType="withEffect">
                                  <p:stCondLst>
                                    <p:cond delay="10000"/>
                                  </p:stCondLst>
                                  <p:childTnLst>
                                    <p:animEffect transition="out" filter="fade">
                                      <p:cBhvr>
                                        <p:cTn id="19" dur="1000"/>
                                        <p:tgtEl>
                                          <p:spTgt spid="12"/>
                                        </p:tgtEl>
                                      </p:cBhvr>
                                    </p:animEffect>
                                    <p:anim calcmode="lin" valueType="num">
                                      <p:cBhvr>
                                        <p:cTn id="20" dur="1000"/>
                                        <p:tgtEl>
                                          <p:spTgt spid="12"/>
                                        </p:tgtEl>
                                        <p:attrNameLst>
                                          <p:attrName>ppt_x</p:attrName>
                                        </p:attrNameLst>
                                      </p:cBhvr>
                                      <p:tavLst>
                                        <p:tav tm="0">
                                          <p:val>
                                            <p:strVal val="ppt_x"/>
                                          </p:val>
                                        </p:tav>
                                        <p:tav tm="100000">
                                          <p:val>
                                            <p:strVal val="ppt_x"/>
                                          </p:val>
                                        </p:tav>
                                      </p:tavLst>
                                    </p:anim>
                                    <p:anim calcmode="lin" valueType="num">
                                      <p:cBhvr>
                                        <p:cTn id="21" dur="1000"/>
                                        <p:tgtEl>
                                          <p:spTgt spid="12"/>
                                        </p:tgtEl>
                                        <p:attrNameLst>
                                          <p:attrName>ppt_y</p:attrName>
                                        </p:attrNameLst>
                                      </p:cBhvr>
                                      <p:tavLst>
                                        <p:tav tm="0">
                                          <p:val>
                                            <p:strVal val="ppt_y"/>
                                          </p:val>
                                        </p:tav>
                                        <p:tav tm="100000">
                                          <p:val>
                                            <p:strVal val="ppt_y+.1"/>
                                          </p:val>
                                        </p:tav>
                                      </p:tavLst>
                                    </p:anim>
                                    <p:set>
                                      <p:cBhvr>
                                        <p:cTn id="22" dur="1" fill="hold">
                                          <p:stCondLst>
                                            <p:cond delay="999"/>
                                          </p:stCondLst>
                                        </p:cTn>
                                        <p:tgtEl>
                                          <p:spTgt spid="12"/>
                                        </p:tgtEl>
                                        <p:attrNameLst>
                                          <p:attrName>style.visibility</p:attrName>
                                        </p:attrNameLst>
                                      </p:cBhvr>
                                      <p:to>
                                        <p:strVal val="hidden"/>
                                      </p:to>
                                    </p:set>
                                  </p:childTnLst>
                                </p:cTn>
                              </p:par>
                              <p:par>
                                <p:cTn id="23" presetID="42" presetClass="exit" presetSubtype="0" fill="hold" nodeType="withEffect">
                                  <p:stCondLst>
                                    <p:cond delay="10000"/>
                                  </p:stCondLst>
                                  <p:childTnLst>
                                    <p:animEffect transition="out" filter="fade">
                                      <p:cBhvr>
                                        <p:cTn id="24" dur="1000"/>
                                        <p:tgtEl>
                                          <p:spTgt spid="3"/>
                                        </p:tgtEl>
                                      </p:cBhvr>
                                    </p:animEffect>
                                    <p:anim calcmode="lin" valueType="num">
                                      <p:cBhvr>
                                        <p:cTn id="25" dur="1000"/>
                                        <p:tgtEl>
                                          <p:spTgt spid="3"/>
                                        </p:tgtEl>
                                        <p:attrNameLst>
                                          <p:attrName>ppt_x</p:attrName>
                                        </p:attrNameLst>
                                      </p:cBhvr>
                                      <p:tavLst>
                                        <p:tav tm="0">
                                          <p:val>
                                            <p:strVal val="ppt_x"/>
                                          </p:val>
                                        </p:tav>
                                        <p:tav tm="100000">
                                          <p:val>
                                            <p:strVal val="ppt_x"/>
                                          </p:val>
                                        </p:tav>
                                      </p:tavLst>
                                    </p:anim>
                                    <p:anim calcmode="lin" valueType="num">
                                      <p:cBhvr>
                                        <p:cTn id="26" dur="1000"/>
                                        <p:tgtEl>
                                          <p:spTgt spid="3"/>
                                        </p:tgtEl>
                                        <p:attrNameLst>
                                          <p:attrName>ppt_y</p:attrName>
                                        </p:attrNameLst>
                                      </p:cBhvr>
                                      <p:tavLst>
                                        <p:tav tm="0">
                                          <p:val>
                                            <p:strVal val="ppt_y"/>
                                          </p:val>
                                        </p:tav>
                                        <p:tav tm="100000">
                                          <p:val>
                                            <p:strVal val="ppt_y+.1"/>
                                          </p:val>
                                        </p:tav>
                                      </p:tavLst>
                                    </p:anim>
                                    <p:set>
                                      <p:cBhvr>
                                        <p:cTn id="27" dur="1" fill="hold">
                                          <p:stCondLst>
                                            <p:cond delay="999"/>
                                          </p:stCondLst>
                                        </p:cTn>
                                        <p:tgtEl>
                                          <p:spTgt spid="3"/>
                                        </p:tgtEl>
                                        <p:attrNameLst>
                                          <p:attrName>style.visibility</p:attrName>
                                        </p:attrNameLst>
                                      </p:cBhvr>
                                      <p:to>
                                        <p:strVal val="hidden"/>
                                      </p:to>
                                    </p:set>
                                  </p:childTnLst>
                                </p:cTn>
                              </p:par>
                              <p:par>
                                <p:cTn id="28" presetID="47" presetClass="entr" presetSubtype="0" fill="hold" grpId="0" nodeType="withEffect">
                                  <p:stCondLst>
                                    <p:cond delay="10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100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3"/>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 Fast Lane 2019</a:t>
            </a:r>
            <a:endParaRPr lang="en-US" dirty="0"/>
          </a:p>
        </p:txBody>
      </p:sp>
      <p:pic>
        <p:nvPicPr>
          <p:cNvPr id="11" name="Content Placeholder 10"/>
          <p:cNvPicPr>
            <a:picLocks noGrp="1" noChangeAspect="1"/>
          </p:cNvPicPr>
          <p:nvPr>
            <p:ph sz="quarter" idx="13"/>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12903" y="2445441"/>
            <a:ext cx="4377581" cy="3251199"/>
          </a:xfrm>
        </p:spPr>
      </p:pic>
      <p:pic>
        <p:nvPicPr>
          <p:cNvPr id="13" name="Content Placeholder 12"/>
          <p:cNvPicPr>
            <a:picLocks noGrp="1" noChangeAspect="1"/>
          </p:cNvPicPr>
          <p:nvPr>
            <p:ph sz="quarter" idx="14"/>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30998" y="2444750"/>
            <a:ext cx="2167466" cy="3251200"/>
          </a:xfrm>
        </p:spPr>
      </p:pic>
      <p:pic>
        <p:nvPicPr>
          <p:cNvPr id="9" name="Content Placeholder 8"/>
          <p:cNvPicPr>
            <a:picLocks noGrp="1" noChangeAspect="1"/>
          </p:cNvPicPr>
          <p:nvPr>
            <p:ph sz="quarter" idx="15"/>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06" y="2445441"/>
            <a:ext cx="4676588" cy="3251199"/>
          </a:xfrm>
        </p:spPr>
      </p:pic>
      <p:sp>
        <p:nvSpPr>
          <p:cNvPr id="8" name="Title 3"/>
          <p:cNvSpPr>
            <a:spLocks noGrp="1"/>
          </p:cNvSpPr>
          <p:nvPr>
            <p:ph type="title"/>
          </p:nvPr>
        </p:nvSpPr>
        <p:spPr>
          <a:xfrm>
            <a:off x="622068" y="365126"/>
            <a:ext cx="9137074" cy="582526"/>
          </a:xfrm>
        </p:spPr>
        <p:txBody>
          <a:bodyPr/>
          <a:lstStyle/>
          <a:p>
            <a:r>
              <a:rPr lang="en-US" b="0" dirty="0" smtClean="0">
                <a:solidFill>
                  <a:srgbClr val="AE1A27"/>
                </a:solidFill>
              </a:rPr>
              <a:t>AUDIENCE IDENTIFICATION</a:t>
            </a:r>
            <a:endParaRPr lang="en-US" b="0" dirty="0">
              <a:solidFill>
                <a:srgbClr val="AE1A27"/>
              </a:solidFill>
            </a:endParaRPr>
          </a:p>
        </p:txBody>
      </p:sp>
      <p:sp>
        <p:nvSpPr>
          <p:cNvPr id="10" name="TextBox 9"/>
          <p:cNvSpPr txBox="1"/>
          <p:nvPr/>
        </p:nvSpPr>
        <p:spPr>
          <a:xfrm>
            <a:off x="1893289" y="3379807"/>
            <a:ext cx="788998" cy="923330"/>
          </a:xfrm>
          <a:prstGeom prst="rect">
            <a:avLst/>
          </a:prstGeom>
          <a:noFill/>
        </p:spPr>
        <p:txBody>
          <a:bodyPr wrap="none" rtlCol="0">
            <a:spAutoFit/>
          </a:bodyPr>
          <a:lstStyle/>
          <a:p>
            <a:pPr algn="ctr"/>
            <a:r>
              <a:rPr lang="en-US" b="1" dirty="0" smtClean="0">
                <a:latin typeface="Felix Titling" panose="04060505060202020A04" pitchFamily="82" charset="0"/>
              </a:rPr>
              <a:t>HERE</a:t>
            </a:r>
            <a:br>
              <a:rPr lang="en-US" b="1" dirty="0" smtClean="0">
                <a:latin typeface="Felix Titling" panose="04060505060202020A04" pitchFamily="82" charset="0"/>
              </a:rPr>
            </a:br>
            <a:r>
              <a:rPr lang="en-US" b="1" dirty="0" smtClean="0">
                <a:latin typeface="Felix Titling" panose="04060505060202020A04" pitchFamily="82" charset="0"/>
              </a:rPr>
              <a:t>DO I</a:t>
            </a:r>
            <a:br>
              <a:rPr lang="en-US" b="1" dirty="0" smtClean="0">
                <a:latin typeface="Felix Titling" panose="04060505060202020A04" pitchFamily="82" charset="0"/>
              </a:rPr>
            </a:br>
            <a:r>
              <a:rPr lang="en-US" b="1" dirty="0">
                <a:latin typeface="Felix Titling" panose="04060505060202020A04" pitchFamily="82" charset="0"/>
              </a:rPr>
              <a:t>T</a:t>
            </a:r>
            <a:r>
              <a:rPr lang="en-US" b="1" dirty="0" smtClean="0">
                <a:latin typeface="Felix Titling" panose="04060505060202020A04" pitchFamily="82" charset="0"/>
              </a:rPr>
              <a:t>OIL</a:t>
            </a:r>
            <a:endParaRPr lang="en-US" b="1" dirty="0">
              <a:latin typeface="Felix Titling" panose="04060505060202020A04" pitchFamily="82" charset="0"/>
            </a:endParaRPr>
          </a:p>
        </p:txBody>
      </p:sp>
      <p:sp>
        <p:nvSpPr>
          <p:cNvPr id="12" name="TextBox 11"/>
          <p:cNvSpPr txBox="1"/>
          <p:nvPr/>
        </p:nvSpPr>
        <p:spPr>
          <a:xfrm>
            <a:off x="4630329" y="3933805"/>
            <a:ext cx="3369064" cy="369332"/>
          </a:xfrm>
          <a:prstGeom prst="rect">
            <a:avLst/>
          </a:prstGeom>
          <a:noFill/>
        </p:spPr>
        <p:txBody>
          <a:bodyPr wrap="none" rtlCol="0">
            <a:spAutoFit/>
          </a:bodyPr>
          <a:lstStyle/>
          <a:p>
            <a:pPr algn="ctr"/>
            <a:r>
              <a:rPr lang="en-US" b="1" dirty="0" smtClean="0">
                <a:latin typeface="Felix Titling" panose="04060505060202020A04" pitchFamily="82" charset="0"/>
              </a:rPr>
              <a:t>WE HELP WITH THE TOILING!</a:t>
            </a:r>
            <a:endParaRPr lang="en-US" b="1" dirty="0">
              <a:latin typeface="Felix Titling" panose="04060505060202020A04" pitchFamily="82" charset="0"/>
            </a:endParaRPr>
          </a:p>
        </p:txBody>
      </p:sp>
      <p:sp>
        <p:nvSpPr>
          <p:cNvPr id="14" name="Title 3"/>
          <p:cNvSpPr txBox="1">
            <a:spLocks/>
          </p:cNvSpPr>
          <p:nvPr/>
        </p:nvSpPr>
        <p:spPr>
          <a:xfrm>
            <a:off x="741325" y="5809300"/>
            <a:ext cx="3092926" cy="582526"/>
          </a:xfrm>
          <a:prstGeom prst="rect">
            <a:avLst/>
          </a:prstGeom>
        </p:spPr>
        <p:txBody>
          <a:bodyPr/>
          <a:lstStyle>
            <a:lvl1pPr algn="l" defTabSz="914400" rtl="0" eaLnBrk="1" latinLnBrk="0" hangingPunct="1">
              <a:lnSpc>
                <a:spcPct val="90000"/>
              </a:lnSpc>
              <a:spcBef>
                <a:spcPct val="0"/>
              </a:spcBef>
              <a:buNone/>
              <a:defRPr lang="en-US" sz="4400" b="1" kern="1200" cap="all" baseline="0" dirty="0">
                <a:solidFill>
                  <a:schemeClr val="accent3"/>
                </a:solidFill>
                <a:latin typeface="+mj-lt"/>
                <a:ea typeface="+mj-ea"/>
                <a:cs typeface="+mj-cs"/>
              </a:defRPr>
            </a:lvl1pPr>
          </a:lstStyle>
          <a:p>
            <a:pPr algn="ctr"/>
            <a:r>
              <a:rPr lang="en-US" sz="2800" b="0" dirty="0" smtClean="0">
                <a:solidFill>
                  <a:srgbClr val="AE1A27"/>
                </a:solidFill>
              </a:rPr>
              <a:t>EMPLOYEEs</a:t>
            </a:r>
            <a:endParaRPr lang="en-US" sz="2800" b="0" dirty="0">
              <a:solidFill>
                <a:srgbClr val="AE1A27"/>
              </a:solidFill>
            </a:endParaRPr>
          </a:p>
        </p:txBody>
      </p:sp>
      <p:sp>
        <p:nvSpPr>
          <p:cNvPr id="15" name="Title 3"/>
          <p:cNvSpPr txBox="1">
            <a:spLocks/>
          </p:cNvSpPr>
          <p:nvPr/>
        </p:nvSpPr>
        <p:spPr>
          <a:xfrm>
            <a:off x="4768398" y="5810865"/>
            <a:ext cx="3092926" cy="582526"/>
          </a:xfrm>
          <a:prstGeom prst="rect">
            <a:avLst/>
          </a:prstGeom>
        </p:spPr>
        <p:txBody>
          <a:bodyPr/>
          <a:lstStyle>
            <a:lvl1pPr algn="l" defTabSz="914400" rtl="0" eaLnBrk="1" latinLnBrk="0" hangingPunct="1">
              <a:lnSpc>
                <a:spcPct val="90000"/>
              </a:lnSpc>
              <a:spcBef>
                <a:spcPct val="0"/>
              </a:spcBef>
              <a:buNone/>
              <a:defRPr lang="en-US" sz="4400" b="1" kern="1200" cap="all" baseline="0" dirty="0">
                <a:solidFill>
                  <a:schemeClr val="accent3"/>
                </a:solidFill>
                <a:latin typeface="+mj-lt"/>
                <a:ea typeface="+mj-ea"/>
                <a:cs typeface="+mj-cs"/>
              </a:defRPr>
            </a:lvl1pPr>
          </a:lstStyle>
          <a:p>
            <a:pPr algn="ctr"/>
            <a:r>
              <a:rPr lang="en-US" sz="2800" b="0" dirty="0" err="1" smtClean="0">
                <a:solidFill>
                  <a:srgbClr val="AE1A27"/>
                </a:solidFill>
              </a:rPr>
              <a:t>pARTNERS</a:t>
            </a:r>
            <a:endParaRPr lang="en-US" sz="2800" b="0" dirty="0">
              <a:solidFill>
                <a:srgbClr val="AE1A27"/>
              </a:solidFill>
            </a:endParaRPr>
          </a:p>
        </p:txBody>
      </p:sp>
      <p:sp>
        <p:nvSpPr>
          <p:cNvPr id="16" name="Title 3"/>
          <p:cNvSpPr txBox="1">
            <a:spLocks/>
          </p:cNvSpPr>
          <p:nvPr/>
        </p:nvSpPr>
        <p:spPr>
          <a:xfrm>
            <a:off x="8368268" y="5809300"/>
            <a:ext cx="3092926" cy="582526"/>
          </a:xfrm>
          <a:prstGeom prst="rect">
            <a:avLst/>
          </a:prstGeom>
        </p:spPr>
        <p:txBody>
          <a:bodyPr/>
          <a:lstStyle>
            <a:lvl1pPr algn="l" defTabSz="914400" rtl="0" eaLnBrk="1" latinLnBrk="0" hangingPunct="1">
              <a:lnSpc>
                <a:spcPct val="90000"/>
              </a:lnSpc>
              <a:spcBef>
                <a:spcPct val="0"/>
              </a:spcBef>
              <a:buNone/>
              <a:defRPr lang="en-US" sz="4400" b="1" kern="1200" cap="all" baseline="0" dirty="0">
                <a:solidFill>
                  <a:schemeClr val="accent3"/>
                </a:solidFill>
                <a:latin typeface="+mj-lt"/>
                <a:ea typeface="+mj-ea"/>
                <a:cs typeface="+mj-cs"/>
              </a:defRPr>
            </a:lvl1pPr>
          </a:lstStyle>
          <a:p>
            <a:pPr algn="ctr"/>
            <a:r>
              <a:rPr lang="en-US" sz="2800" b="0" dirty="0" err="1" smtClean="0">
                <a:solidFill>
                  <a:srgbClr val="AE1A27"/>
                </a:solidFill>
              </a:rPr>
              <a:t>cUSTOMERS</a:t>
            </a:r>
            <a:endParaRPr lang="en-US" sz="2800" b="0" dirty="0">
              <a:solidFill>
                <a:srgbClr val="AE1A27"/>
              </a:solidFill>
            </a:endParaRPr>
          </a:p>
        </p:txBody>
      </p:sp>
    </p:spTree>
    <p:extLst>
      <p:ext uri="{BB962C8B-B14F-4D97-AF65-F5344CB8AC3E}">
        <p14:creationId xmlns:p14="http://schemas.microsoft.com/office/powerpoint/2010/main" val="49707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smtClean="0"/>
              <a:t>What is/ARE the platform’s value unit(s)?</a:t>
            </a:r>
            <a:endParaRPr lang="en-US" b="0" dirty="0"/>
          </a:p>
        </p:txBody>
      </p:sp>
      <p:pic>
        <p:nvPicPr>
          <p:cNvPr id="3" name="Picture 2"/>
          <p:cNvPicPr>
            <a:picLocks noChangeAspect="1"/>
          </p:cNvPicPr>
          <p:nvPr/>
        </p:nvPicPr>
        <p:blipFill rotWithShape="1">
          <a:blip r:embed="rId3"/>
          <a:srcRect/>
          <a:stretch/>
        </p:blipFill>
        <p:spPr>
          <a:xfrm rot="5400000">
            <a:off x="-2809400" y="-15264"/>
            <a:ext cx="1674731" cy="4648247"/>
          </a:xfrm>
          <a:prstGeom prst="rect">
            <a:avLst/>
          </a:prstGeom>
        </p:spPr>
      </p:pic>
      <p:pic>
        <p:nvPicPr>
          <p:cNvPr id="5" name="Picture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3516191">
            <a:off x="-2676884" y="5369530"/>
            <a:ext cx="1409701" cy="4648247"/>
          </a:xfrm>
          <a:prstGeom prst="rect">
            <a:avLst/>
          </a:prstGeom>
        </p:spPr>
      </p:pic>
      <p:pic>
        <p:nvPicPr>
          <p:cNvPr id="6" name="Picture 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499724" y="6781702"/>
            <a:ext cx="1282701" cy="4648247"/>
          </a:xfrm>
          <a:prstGeom prst="rect">
            <a:avLst/>
          </a:prstGeom>
        </p:spPr>
      </p:pic>
      <p:pic>
        <p:nvPicPr>
          <p:cNvPr id="7" name="Picture 6"/>
          <p:cNvPicPr>
            <a:picLocks noChangeAspect="1"/>
          </p:cNvPicPr>
          <p:nvPr/>
        </p:nvPicPr>
        <p:blipFill rotWithShape="1">
          <a:blip r:embed="rId3"/>
          <a:srcRect/>
          <a:stretch/>
        </p:blipFill>
        <p:spPr>
          <a:xfrm rot="19942613">
            <a:off x="10401904" y="6781703"/>
            <a:ext cx="1625601" cy="4648247"/>
          </a:xfrm>
          <a:prstGeom prst="rect">
            <a:avLst/>
          </a:prstGeom>
        </p:spPr>
      </p:pic>
      <p:pic>
        <p:nvPicPr>
          <p:cNvPr id="8" name="Picture 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14513871">
            <a:off x="13225000" y="-2052463"/>
            <a:ext cx="1892300" cy="4648247"/>
          </a:xfrm>
          <a:prstGeom prst="rect">
            <a:avLst/>
          </a:prstGeom>
        </p:spPr>
      </p:pic>
      <p:sp>
        <p:nvSpPr>
          <p:cNvPr id="10" name="Title 3"/>
          <p:cNvSpPr txBox="1">
            <a:spLocks/>
          </p:cNvSpPr>
          <p:nvPr/>
        </p:nvSpPr>
        <p:spPr>
          <a:xfrm>
            <a:off x="2681366" y="2201035"/>
            <a:ext cx="3092926" cy="582526"/>
          </a:xfrm>
          <a:prstGeom prst="rect">
            <a:avLst/>
          </a:prstGeom>
        </p:spPr>
        <p:txBody>
          <a:bodyPr/>
          <a:lstStyle>
            <a:lvl1pPr algn="l" defTabSz="914400" rtl="0" eaLnBrk="1" latinLnBrk="0" hangingPunct="1">
              <a:lnSpc>
                <a:spcPct val="90000"/>
              </a:lnSpc>
              <a:spcBef>
                <a:spcPct val="0"/>
              </a:spcBef>
              <a:buNone/>
              <a:defRPr lang="en-US" sz="4400" b="1" kern="1200" cap="all" baseline="0" dirty="0">
                <a:solidFill>
                  <a:schemeClr val="accent3"/>
                </a:solidFill>
                <a:latin typeface="+mj-lt"/>
                <a:ea typeface="+mj-ea"/>
                <a:cs typeface="+mj-cs"/>
              </a:defRPr>
            </a:lvl1pPr>
          </a:lstStyle>
          <a:p>
            <a:pPr algn="ctr"/>
            <a:r>
              <a:rPr lang="en-US" sz="2800" b="0" dirty="0" smtClean="0">
                <a:solidFill>
                  <a:srgbClr val="1E3B46"/>
                </a:solidFill>
              </a:rPr>
              <a:t>KNOWLEDGE</a:t>
            </a:r>
            <a:endParaRPr lang="en-US" sz="2800" b="0" dirty="0">
              <a:solidFill>
                <a:srgbClr val="1E3B46"/>
              </a:solidFill>
            </a:endParaRPr>
          </a:p>
        </p:txBody>
      </p:sp>
      <p:sp>
        <p:nvSpPr>
          <p:cNvPr id="11" name="Title 3"/>
          <p:cNvSpPr txBox="1">
            <a:spLocks/>
          </p:cNvSpPr>
          <p:nvPr/>
        </p:nvSpPr>
        <p:spPr>
          <a:xfrm>
            <a:off x="2097679" y="3916401"/>
            <a:ext cx="3092926" cy="582526"/>
          </a:xfrm>
          <a:prstGeom prst="rect">
            <a:avLst/>
          </a:prstGeom>
        </p:spPr>
        <p:txBody>
          <a:bodyPr/>
          <a:lstStyle>
            <a:lvl1pPr algn="l" defTabSz="914400" rtl="0" eaLnBrk="1" latinLnBrk="0" hangingPunct="1">
              <a:lnSpc>
                <a:spcPct val="90000"/>
              </a:lnSpc>
              <a:spcBef>
                <a:spcPct val="0"/>
              </a:spcBef>
              <a:buNone/>
              <a:defRPr lang="en-US" sz="4400" b="1" kern="1200" cap="all" baseline="0" dirty="0">
                <a:solidFill>
                  <a:schemeClr val="accent3"/>
                </a:solidFill>
                <a:latin typeface="+mj-lt"/>
                <a:ea typeface="+mj-ea"/>
                <a:cs typeface="+mj-cs"/>
              </a:defRPr>
            </a:lvl1pPr>
          </a:lstStyle>
          <a:p>
            <a:pPr algn="ctr"/>
            <a:r>
              <a:rPr lang="en-US" sz="2800" b="0" dirty="0" smtClean="0">
                <a:solidFill>
                  <a:srgbClr val="1E3B46"/>
                </a:solidFill>
              </a:rPr>
              <a:t>Information Updates</a:t>
            </a:r>
            <a:endParaRPr lang="en-US" sz="2800" b="0" dirty="0">
              <a:solidFill>
                <a:srgbClr val="1E3B46"/>
              </a:solidFill>
            </a:endParaRPr>
          </a:p>
        </p:txBody>
      </p:sp>
      <p:sp>
        <p:nvSpPr>
          <p:cNvPr id="12" name="Title 3"/>
          <p:cNvSpPr txBox="1">
            <a:spLocks/>
          </p:cNvSpPr>
          <p:nvPr/>
        </p:nvSpPr>
        <p:spPr>
          <a:xfrm>
            <a:off x="4505711" y="2966999"/>
            <a:ext cx="3092926" cy="582526"/>
          </a:xfrm>
          <a:prstGeom prst="rect">
            <a:avLst/>
          </a:prstGeom>
        </p:spPr>
        <p:txBody>
          <a:bodyPr/>
          <a:lstStyle>
            <a:lvl1pPr algn="l" defTabSz="914400" rtl="0" eaLnBrk="1" latinLnBrk="0" hangingPunct="1">
              <a:lnSpc>
                <a:spcPct val="90000"/>
              </a:lnSpc>
              <a:spcBef>
                <a:spcPct val="0"/>
              </a:spcBef>
              <a:buNone/>
              <a:defRPr lang="en-US" sz="4400" b="1" kern="1200" cap="all" baseline="0" dirty="0">
                <a:solidFill>
                  <a:schemeClr val="accent3"/>
                </a:solidFill>
                <a:latin typeface="+mj-lt"/>
                <a:ea typeface="+mj-ea"/>
                <a:cs typeface="+mj-cs"/>
              </a:defRPr>
            </a:lvl1pPr>
          </a:lstStyle>
          <a:p>
            <a:pPr algn="ctr"/>
            <a:r>
              <a:rPr lang="en-US" sz="2800" b="0" dirty="0" smtClean="0">
                <a:solidFill>
                  <a:srgbClr val="1E3B46"/>
                </a:solidFill>
              </a:rPr>
              <a:t>Convenient</a:t>
            </a:r>
            <a:br>
              <a:rPr lang="en-US" sz="2800" b="0" dirty="0" smtClean="0">
                <a:solidFill>
                  <a:srgbClr val="1E3B46"/>
                </a:solidFill>
              </a:rPr>
            </a:br>
            <a:r>
              <a:rPr lang="en-US" sz="2800" b="0" dirty="0" smtClean="0">
                <a:solidFill>
                  <a:srgbClr val="1E3B46"/>
                </a:solidFill>
              </a:rPr>
              <a:t>Access</a:t>
            </a:r>
            <a:endParaRPr lang="en-US" sz="2800" b="0" dirty="0">
              <a:solidFill>
                <a:srgbClr val="1E3B46"/>
              </a:solidFill>
            </a:endParaRPr>
          </a:p>
        </p:txBody>
      </p:sp>
      <p:sp>
        <p:nvSpPr>
          <p:cNvPr id="13" name="Title 3"/>
          <p:cNvSpPr txBox="1">
            <a:spLocks/>
          </p:cNvSpPr>
          <p:nvPr/>
        </p:nvSpPr>
        <p:spPr>
          <a:xfrm>
            <a:off x="6953380" y="3909469"/>
            <a:ext cx="3092926" cy="582526"/>
          </a:xfrm>
          <a:prstGeom prst="rect">
            <a:avLst/>
          </a:prstGeom>
        </p:spPr>
        <p:txBody>
          <a:bodyPr/>
          <a:lstStyle>
            <a:lvl1pPr algn="l" defTabSz="914400" rtl="0" eaLnBrk="1" latinLnBrk="0" hangingPunct="1">
              <a:lnSpc>
                <a:spcPct val="90000"/>
              </a:lnSpc>
              <a:spcBef>
                <a:spcPct val="0"/>
              </a:spcBef>
              <a:buNone/>
              <a:defRPr lang="en-US" sz="4400" b="1" kern="1200" cap="all" baseline="0" dirty="0">
                <a:solidFill>
                  <a:schemeClr val="accent3"/>
                </a:solidFill>
                <a:latin typeface="+mj-lt"/>
                <a:ea typeface="+mj-ea"/>
                <a:cs typeface="+mj-cs"/>
              </a:defRPr>
            </a:lvl1pPr>
          </a:lstStyle>
          <a:p>
            <a:pPr algn="ctr"/>
            <a:r>
              <a:rPr lang="en-US" sz="2800" b="0" dirty="0" smtClean="0">
                <a:solidFill>
                  <a:srgbClr val="1E3B46"/>
                </a:solidFill>
              </a:rPr>
              <a:t>SKILLS </a:t>
            </a:r>
          </a:p>
          <a:p>
            <a:pPr algn="ctr"/>
            <a:r>
              <a:rPr lang="en-US" sz="2800" b="0" dirty="0" smtClean="0">
                <a:solidFill>
                  <a:srgbClr val="1E3B46"/>
                </a:solidFill>
              </a:rPr>
              <a:t>PRACTICE</a:t>
            </a:r>
            <a:endParaRPr lang="en-US" sz="2800" b="0" dirty="0">
              <a:solidFill>
                <a:srgbClr val="1E3B46"/>
              </a:solidFill>
            </a:endParaRPr>
          </a:p>
        </p:txBody>
      </p:sp>
      <p:sp>
        <p:nvSpPr>
          <p:cNvPr id="14" name="Title 3"/>
          <p:cNvSpPr txBox="1">
            <a:spLocks/>
          </p:cNvSpPr>
          <p:nvPr/>
        </p:nvSpPr>
        <p:spPr>
          <a:xfrm>
            <a:off x="6587292" y="1909772"/>
            <a:ext cx="3092926" cy="582526"/>
          </a:xfrm>
          <a:prstGeom prst="rect">
            <a:avLst/>
          </a:prstGeom>
        </p:spPr>
        <p:txBody>
          <a:bodyPr/>
          <a:lstStyle>
            <a:lvl1pPr algn="l" defTabSz="914400" rtl="0" eaLnBrk="1" latinLnBrk="0" hangingPunct="1">
              <a:lnSpc>
                <a:spcPct val="90000"/>
              </a:lnSpc>
              <a:spcBef>
                <a:spcPct val="0"/>
              </a:spcBef>
              <a:buNone/>
              <a:defRPr lang="en-US" sz="4400" b="1" kern="1200" cap="all" baseline="0" dirty="0">
                <a:solidFill>
                  <a:schemeClr val="accent3"/>
                </a:solidFill>
                <a:latin typeface="+mj-lt"/>
                <a:ea typeface="+mj-ea"/>
                <a:cs typeface="+mj-cs"/>
              </a:defRPr>
            </a:lvl1pPr>
          </a:lstStyle>
          <a:p>
            <a:pPr algn="ctr"/>
            <a:r>
              <a:rPr lang="en-US" sz="2800" b="0" dirty="0" smtClean="0">
                <a:solidFill>
                  <a:srgbClr val="1E3B46"/>
                </a:solidFill>
              </a:rPr>
              <a:t>Social networking</a:t>
            </a:r>
            <a:endParaRPr lang="en-US" sz="2800" b="0" dirty="0">
              <a:solidFill>
                <a:srgbClr val="1E3B46"/>
              </a:solidFill>
            </a:endParaRPr>
          </a:p>
        </p:txBody>
      </p:sp>
      <p:pic>
        <p:nvPicPr>
          <p:cNvPr id="15" name="Picture 14"/>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5560700">
            <a:off x="-2602392" y="-28540"/>
            <a:ext cx="1219201" cy="4637856"/>
          </a:xfrm>
          <a:prstGeom prst="rect">
            <a:avLst/>
          </a:prstGeom>
        </p:spPr>
      </p:pic>
      <p:pic>
        <p:nvPicPr>
          <p:cNvPr id="17" name="Picture 16"/>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20080303">
            <a:off x="10503504" y="6850396"/>
            <a:ext cx="1422400" cy="4510856"/>
          </a:xfrm>
          <a:prstGeom prst="rect">
            <a:avLst/>
          </a:prstGeom>
        </p:spPr>
      </p:pic>
    </p:spTree>
    <p:extLst>
      <p:ext uri="{BB962C8B-B14F-4D97-AF65-F5344CB8AC3E}">
        <p14:creationId xmlns:p14="http://schemas.microsoft.com/office/powerpoint/2010/main" val="97904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91 0.04421 L 0.27409 0.04421 " pathEditMode="relative" rAng="0" ptsTypes="AA">
                                      <p:cBhvr>
                                        <p:cTn id="6" dur="2000" fill="hold"/>
                                        <p:tgtEl>
                                          <p:spTgt spid="15"/>
                                        </p:tgtEl>
                                        <p:attrNameLst>
                                          <p:attrName>ppt_x</p:attrName>
                                          <p:attrName>ppt_y</p:attrName>
                                        </p:attrNameLst>
                                      </p:cBhvr>
                                      <p:rCtr x="13659"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2500"/>
                            </p:stCondLst>
                            <p:childTnLst>
                              <p:par>
                                <p:cTn id="12" presetID="27" presetClass="emph" presetSubtype="0" fill="remove" grpId="1" nodeType="afterEffect">
                                  <p:stCondLst>
                                    <p:cond delay="0"/>
                                  </p:stCondLst>
                                  <p:childTnLst>
                                    <p:animClr clrSpc="rgb" dir="cw">
                                      <p:cBhvr override="childStyle">
                                        <p:cTn id="13" dur="250" autoRev="1" fill="remove"/>
                                        <p:tgtEl>
                                          <p:spTgt spid="10"/>
                                        </p:tgtEl>
                                        <p:attrNameLst>
                                          <p:attrName>style.color</p:attrName>
                                        </p:attrNameLst>
                                      </p:cBhvr>
                                      <p:to>
                                        <a:schemeClr val="bg1"/>
                                      </p:to>
                                    </p:animClr>
                                    <p:animClr clrSpc="rgb" dir="cw">
                                      <p:cBhvr>
                                        <p:cTn id="14" dur="250" autoRev="1" fill="remove"/>
                                        <p:tgtEl>
                                          <p:spTgt spid="10"/>
                                        </p:tgtEl>
                                        <p:attrNameLst>
                                          <p:attrName>fillcolor</p:attrName>
                                        </p:attrNameLst>
                                      </p:cBhvr>
                                      <p:to>
                                        <a:schemeClr val="bg1"/>
                                      </p:to>
                                    </p:animClr>
                                    <p:set>
                                      <p:cBhvr>
                                        <p:cTn id="15" dur="250" autoRev="1" fill="remove"/>
                                        <p:tgtEl>
                                          <p:spTgt spid="10"/>
                                        </p:tgtEl>
                                        <p:attrNameLst>
                                          <p:attrName>fill.type</p:attrName>
                                        </p:attrNameLst>
                                      </p:cBhvr>
                                      <p:to>
                                        <p:strVal val="solid"/>
                                      </p:to>
                                    </p:set>
                                    <p:set>
                                      <p:cBhvr>
                                        <p:cTn id="16" dur="250" autoRev="1" fill="remove"/>
                                        <p:tgtEl>
                                          <p:spTgt spid="10"/>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25E-6 7.40741E-7 L 0.25443 -0.29028 " pathEditMode="relative" rAng="0" ptsTypes="AA">
                                      <p:cBhvr>
                                        <p:cTn id="20" dur="2000" fill="hold"/>
                                        <p:tgtEl>
                                          <p:spTgt spid="5"/>
                                        </p:tgtEl>
                                        <p:attrNameLst>
                                          <p:attrName>ppt_x</p:attrName>
                                          <p:attrName>ppt_y</p:attrName>
                                        </p:attrNameLst>
                                      </p:cBhvr>
                                      <p:rCtr x="12721" y="-14514"/>
                                    </p:animMotion>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16667E-6 2.22222E-6 L -0.00157 -0.47014 " pathEditMode="relative" rAng="0" ptsTypes="AA">
                                      <p:cBhvr>
                                        <p:cTn id="28" dur="2000" fill="hold"/>
                                        <p:tgtEl>
                                          <p:spTgt spid="6"/>
                                        </p:tgtEl>
                                        <p:attrNameLst>
                                          <p:attrName>ppt_x</p:attrName>
                                          <p:attrName>ppt_y</p:attrName>
                                        </p:attrNameLst>
                                      </p:cBhvr>
                                      <p:rCtr x="-78" y="-23519"/>
                                    </p:animMotion>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33333E-6 4.81481E-6 L -0.09583 -0.37037 " pathEditMode="relative" rAng="0" ptsTypes="AA">
                                      <p:cBhvr>
                                        <p:cTn id="36" dur="2000" fill="hold"/>
                                        <p:tgtEl>
                                          <p:spTgt spid="17"/>
                                        </p:tgtEl>
                                        <p:attrNameLst>
                                          <p:attrName>ppt_x</p:attrName>
                                          <p:attrName>ppt_y</p:attrName>
                                        </p:attrNameLst>
                                      </p:cBhvr>
                                      <p:rCtr x="-4948" y="-18889"/>
                                    </p:animMotion>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08333E-7 -3.33333E-6 L -0.24779 0.1882 " pathEditMode="relative" rAng="0" ptsTypes="AA">
                                      <p:cBhvr>
                                        <p:cTn id="44" dur="2000" fill="hold"/>
                                        <p:tgtEl>
                                          <p:spTgt spid="8"/>
                                        </p:tgtEl>
                                        <p:attrNameLst>
                                          <p:attrName>ppt_x</p:attrName>
                                          <p:attrName>ppt_y</p:attrName>
                                        </p:attrNameLst>
                                      </p:cBhvr>
                                      <p:rCtr x="-12396" y="9398"/>
                                    </p:animMotion>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fEHFkzBL"/>
  <p:tag name="ARTICULATE_PROJECT_OPEN" val="0"/>
  <p:tag name="ARTICULATE_SLIDE_COUNT" val="8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Fast Lane Color Theme">
      <a:dk1>
        <a:sysClr val="windowText" lastClr="000000"/>
      </a:dk1>
      <a:lt1>
        <a:sysClr val="window" lastClr="FFFFFF"/>
      </a:lt1>
      <a:dk2>
        <a:srgbClr val="590508"/>
      </a:dk2>
      <a:lt2>
        <a:srgbClr val="AE1A27"/>
      </a:lt2>
      <a:accent1>
        <a:srgbClr val="9BACB2"/>
      </a:accent1>
      <a:accent2>
        <a:srgbClr val="D2E2EA"/>
      </a:accent2>
      <a:accent3>
        <a:srgbClr val="1E3B46"/>
      </a:accent3>
      <a:accent4>
        <a:srgbClr val="858383"/>
      </a:accent4>
      <a:accent5>
        <a:srgbClr val="076F8A"/>
      </a:accent5>
      <a:accent6>
        <a:srgbClr val="3D3D3D"/>
      </a:accent6>
      <a:hlink>
        <a:srgbClr val="AE1A27"/>
      </a:hlink>
      <a:folHlink>
        <a:srgbClr val="858383"/>
      </a:folHlink>
    </a:clrScheme>
    <a:fontScheme name="Fast Lane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ontrol xmlns="http://schemas.microsoft.com/VisualStudio/2011/storyboarding/control">
  <Id Name="dc60f07d-ddb3-4160-bf20-2e0d9f7877d1" Revision="1" Stencil="System.MyShapes" StencilVersion="1.0"/>
</Control>
</file>

<file path=customXml/item2.xml><?xml version="1.0" encoding="utf-8"?>
<Control xmlns="http://schemas.microsoft.com/VisualStudio/2011/storyboarding/control">
  <Id Name="ab171ecb-ae85-4847-b4e7-00d16549b887" Revision="1" Stencil="System.MyShapes" StencilVersion="1.0"/>
</Control>
</file>

<file path=customXml/item3.xml><?xml version="1.0" encoding="utf-8"?>
<Control xmlns="http://schemas.microsoft.com/VisualStudio/2011/storyboarding/control">
  <Id Name="1498f2ea-f18d-4b3b-adf9-0dafc7fe178c" Revision="1" Stencil="System.MyShapes" StencilVersion="1.0"/>
</Control>
</file>

<file path=customXml/item4.xml><?xml version="1.0" encoding="utf-8"?>
<Control xmlns="http://schemas.microsoft.com/VisualStudio/2011/storyboarding/control">
  <Id Name="dc60f07d-ddb3-4160-bf20-2e0d9f7877d1" Revision="1" Stencil="System.MyShapes" StencilVersion="1.0"/>
</Control>
</file>

<file path=customXml/item5.xml><?xml version="1.0" encoding="utf-8"?>
<Control xmlns="http://schemas.microsoft.com/VisualStudio/2011/storyboarding/control">
  <Id Name="1498f2ea-f18d-4b3b-adf9-0dafc7fe178c" Revision="1" Stencil="System.MyShapes" StencilVersion="1.0"/>
</Control>
</file>

<file path=customXml/item6.xml><?xml version="1.0" encoding="utf-8"?>
<Control xmlns="http://schemas.microsoft.com/VisualStudio/2011/storyboarding/control">
  <Id Name="1498f2ea-f18d-4b3b-adf9-0dafc7fe178c" Revision="1" Stencil="System.MyShapes" StencilVersion="1.0"/>
</Control>
</file>

<file path=customXml/itemProps1.xml><?xml version="1.0" encoding="utf-8"?>
<ds:datastoreItem xmlns:ds="http://schemas.openxmlformats.org/officeDocument/2006/customXml" ds:itemID="{EB8D970C-BF2A-493C-88E1-917D51F9B07D}">
  <ds:schemaRefs>
    <ds:schemaRef ds:uri="http://schemas.microsoft.com/VisualStudio/2011/storyboarding/control"/>
  </ds:schemaRefs>
</ds:datastoreItem>
</file>

<file path=customXml/itemProps2.xml><?xml version="1.0" encoding="utf-8"?>
<ds:datastoreItem xmlns:ds="http://schemas.openxmlformats.org/officeDocument/2006/customXml" ds:itemID="{F8B11371-D9CF-4F55-A324-4C2C5EC820B5}">
  <ds:schemaRefs>
    <ds:schemaRef ds:uri="http://schemas.microsoft.com/VisualStudio/2011/storyboarding/control"/>
  </ds:schemaRefs>
</ds:datastoreItem>
</file>

<file path=customXml/itemProps3.xml><?xml version="1.0" encoding="utf-8"?>
<ds:datastoreItem xmlns:ds="http://schemas.openxmlformats.org/officeDocument/2006/customXml" ds:itemID="{CB4EE9CF-FAAA-4B43-832E-707CB18F5D4D}">
  <ds:schemaRefs>
    <ds:schemaRef ds:uri="http://schemas.microsoft.com/VisualStudio/2011/storyboarding/control"/>
  </ds:schemaRefs>
</ds:datastoreItem>
</file>

<file path=customXml/itemProps4.xml><?xml version="1.0" encoding="utf-8"?>
<ds:datastoreItem xmlns:ds="http://schemas.openxmlformats.org/officeDocument/2006/customXml" ds:itemID="{F3B18307-07BF-4A53-9209-3184F4BDBCE1}">
  <ds:schemaRefs>
    <ds:schemaRef ds:uri="http://schemas.microsoft.com/VisualStudio/2011/storyboarding/control"/>
  </ds:schemaRefs>
</ds:datastoreItem>
</file>

<file path=customXml/itemProps5.xml><?xml version="1.0" encoding="utf-8"?>
<ds:datastoreItem xmlns:ds="http://schemas.openxmlformats.org/officeDocument/2006/customXml" ds:itemID="{C2EEEA08-5D08-4238-8530-50F4561448AC}">
  <ds:schemaRefs>
    <ds:schemaRef ds:uri="http://schemas.microsoft.com/VisualStudio/2011/storyboarding/control"/>
  </ds:schemaRefs>
</ds:datastoreItem>
</file>

<file path=customXml/itemProps6.xml><?xml version="1.0" encoding="utf-8"?>
<ds:datastoreItem xmlns:ds="http://schemas.openxmlformats.org/officeDocument/2006/customXml" ds:itemID="{0A4F9BA7-7750-42B2-B413-8C8D236BC23E}">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18130</TotalTime>
  <Words>1092</Words>
  <Application>Microsoft Office PowerPoint</Application>
  <PresentationFormat>Widescreen</PresentationFormat>
  <Paragraphs>356</Paragraphs>
  <Slides>14</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on meth</vt:lpstr>
      <vt:lpstr>Century Gothic</vt:lpstr>
      <vt:lpstr>Copperplate Gothic Bold</vt:lpstr>
      <vt:lpstr>Wingdings</vt:lpstr>
      <vt:lpstr>Lato Light</vt:lpstr>
      <vt:lpstr>Calibri</vt:lpstr>
      <vt:lpstr>Arial</vt:lpstr>
      <vt:lpstr>Playbill</vt:lpstr>
      <vt:lpstr>Open Sans</vt:lpstr>
      <vt:lpstr>Harlow Solid Italic</vt:lpstr>
      <vt:lpstr>Felix Titling</vt:lpstr>
      <vt:lpstr>Old English Text MT</vt:lpstr>
      <vt:lpstr>Office Theme</vt:lpstr>
      <vt:lpstr>PowerPoint Presentation</vt:lpstr>
      <vt:lpstr>PowerPoint Presentation</vt:lpstr>
      <vt:lpstr>PowerPoint Presentation</vt:lpstr>
      <vt:lpstr>Let’s BUILD A PLATFORM!!!</vt:lpstr>
      <vt:lpstr>Typical considerations</vt:lpstr>
      <vt:lpstr>Outcome planning</vt:lpstr>
      <vt:lpstr>Outcome planning</vt:lpstr>
      <vt:lpstr>AUDIENCE IDENTIFICATION</vt:lpstr>
      <vt:lpstr>What is/ARE the platform’s value unit(s)?</vt:lpstr>
      <vt:lpstr>WHAT FILTERS ARE NEEDED?</vt:lpstr>
      <vt:lpstr>MAINTENANCE AND UPKEEP</vt:lpstr>
      <vt:lpstr>Let’s BUILD A PLATFORM!!!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Watson</dc:creator>
  <cp:lastModifiedBy>Kimberly Watson</cp:lastModifiedBy>
  <cp:revision>477</cp:revision>
  <dcterms:created xsi:type="dcterms:W3CDTF">2018-05-20T16:40:23Z</dcterms:created>
  <dcterms:modified xsi:type="dcterms:W3CDTF">2019-04-04T15:07:25Z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77268326-0C96-48B0-8BEB-496AB5664FBC</vt:lpwstr>
  </property>
  <property fmtid="{D5CDD505-2E9C-101B-9397-08002B2CF9AE}" pid="3" name="ArticulatePath">
    <vt:lpwstr>FAST LANE PP TEMPLATE + DESIGN GUIDE KM2018</vt:lpwstr>
  </property>
</Properties>
</file>